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 id="2147483683" r:id="rId2"/>
    <p:sldMasterId id="2147483695" r:id="rId3"/>
  </p:sldMasterIdLst>
  <p:notesMasterIdLst>
    <p:notesMasterId r:id="rId17"/>
  </p:notesMasterIdLst>
  <p:handoutMasterIdLst>
    <p:handoutMasterId r:id="rId18"/>
  </p:handoutMasterIdLst>
  <p:sldIdLst>
    <p:sldId id="256" r:id="rId4"/>
    <p:sldId id="1037" r:id="rId5"/>
    <p:sldId id="1046" r:id="rId6"/>
    <p:sldId id="1038" r:id="rId7"/>
    <p:sldId id="1047" r:id="rId8"/>
    <p:sldId id="1040" r:id="rId9"/>
    <p:sldId id="1041" r:id="rId10"/>
    <p:sldId id="1043" r:id="rId11"/>
    <p:sldId id="328" r:id="rId12"/>
    <p:sldId id="331" r:id="rId13"/>
    <p:sldId id="1042" r:id="rId14"/>
    <p:sldId id="1039" r:id="rId15"/>
    <p:sldId id="1045" r:id="rId16"/>
  </p:sldIdLst>
  <p:sldSz cx="12192000" cy="6858000"/>
  <p:notesSz cx="6858000" cy="9144000"/>
  <p:embeddedFontLst>
    <p:embeddedFont>
      <p:font typeface="Raleway ExtraBold" panose="020F0502020204030204" pitchFamily="2" charset="0"/>
      <p:bold r:id="rId19"/>
      <p:italic r:id="rId20"/>
      <p:boldItalic r:id="rId21"/>
    </p:embeddedFont>
    <p:embeddedFont>
      <p:font typeface="Roboto" panose="02000000000000000000" pitchFamily="2" charset="0"/>
      <p:regular r:id="rId22"/>
      <p:bold r:id="rId23"/>
      <p:italic r:id="rId24"/>
      <p:boldItalic r:id="rId25"/>
    </p:embeddedFont>
    <p:embeddedFont>
      <p:font typeface="Roboto Slab"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 Ana I" initials="AAI" lastIdx="15" clrIdx="0">
    <p:extLst>
      <p:ext uri="{19B8F6BF-5375-455C-9EA6-DF929625EA0E}">
        <p15:presenceInfo xmlns:p15="http://schemas.microsoft.com/office/powerpoint/2012/main" userId="S::aa16@gatech.edu::d06b83ed-9c91-4c71-84f1-a0b2090fbe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934B"/>
    <a:srgbClr val="003057"/>
    <a:srgbClr val="857437"/>
    <a:srgbClr val="EEB21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89470"/>
  </p:normalViewPr>
  <p:slideViewPr>
    <p:cSldViewPr snapToGrid="0" snapToObjects="1">
      <p:cViewPr varScale="1">
        <p:scale>
          <a:sx n="60" d="100"/>
          <a:sy n="60" d="100"/>
        </p:scale>
        <p:origin x="1096" y="36"/>
      </p:cViewPr>
      <p:guideLst>
        <p:guide orient="horz" pos="773"/>
        <p:guide pos="24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5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A6E295-2078-3A4C-9B3B-128821A974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603100D-CACA-0F41-B537-339726C6A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77CCEE-F6A5-9F4C-8CE3-50501077053A}" type="datetimeFigureOut">
              <a:rPr lang="en-US" smtClean="0"/>
              <a:t>6/10/2024</a:t>
            </a:fld>
            <a:endParaRPr lang="en-US"/>
          </a:p>
        </p:txBody>
      </p:sp>
      <p:sp>
        <p:nvSpPr>
          <p:cNvPr id="4" name="Footer Placeholder 3">
            <a:extLst>
              <a:ext uri="{FF2B5EF4-FFF2-40B4-BE49-F238E27FC236}">
                <a16:creationId xmlns:a16="http://schemas.microsoft.com/office/drawing/2014/main" id="{1518C585-FF88-2E4D-AADE-9C9529D2F7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F8045-3A37-824A-8710-57C502BDEF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957D50-C692-A448-91EE-4B0FAD320CD6}" type="slidenum">
              <a:rPr lang="en-US" smtClean="0"/>
              <a:t>‹#›</a:t>
            </a:fld>
            <a:endParaRPr lang="en-US"/>
          </a:p>
        </p:txBody>
      </p:sp>
    </p:spTree>
    <p:extLst>
      <p:ext uri="{BB962C8B-B14F-4D97-AF65-F5344CB8AC3E}">
        <p14:creationId xmlns:p14="http://schemas.microsoft.com/office/powerpoint/2010/main" val="1285093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08198-A805-D542-9920-2AE3C4045747}"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A5A55-D2BB-4C49-A19D-59270668D037}" type="slidenum">
              <a:rPr lang="en-US" smtClean="0"/>
              <a:t>‹#›</a:t>
            </a:fld>
            <a:endParaRPr lang="en-US"/>
          </a:p>
        </p:txBody>
      </p:sp>
    </p:spTree>
    <p:extLst>
      <p:ext uri="{BB962C8B-B14F-4D97-AF65-F5344CB8AC3E}">
        <p14:creationId xmlns:p14="http://schemas.microsoft.com/office/powerpoint/2010/main" val="179791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A5A55-D2BB-4C49-A19D-59270668D037}" type="slidenum">
              <a:rPr lang="en-US" smtClean="0"/>
              <a:t>1</a:t>
            </a:fld>
            <a:endParaRPr lang="en-US"/>
          </a:p>
        </p:txBody>
      </p:sp>
    </p:spTree>
    <p:extLst>
      <p:ext uri="{BB962C8B-B14F-4D97-AF65-F5344CB8AC3E}">
        <p14:creationId xmlns:p14="http://schemas.microsoft.com/office/powerpoint/2010/main" val="244696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2955684" y="1149178"/>
            <a:ext cx="6795912" cy="2643890"/>
          </a:xfrm>
          <a:prstGeom prst="rect">
            <a:avLst/>
          </a:prstGeom>
        </p:spPr>
        <p:txBody>
          <a:bodyPr anchor="b" anchorCtr="0">
            <a:normAutofit/>
          </a:bodyPr>
          <a:lstStyle>
            <a:lvl1pPr algn="l">
              <a:lnSpc>
                <a:spcPts val="4800"/>
              </a:lnSpc>
              <a:defRPr sz="4200" b="0" cap="none" spc="0" baseline="0">
                <a:solidFill>
                  <a:srgbClr val="003057"/>
                </a:solidFill>
                <a:latin typeface="Roboto Slab" pitchFamily="2" charset="0"/>
                <a:ea typeface="Roboto Slab" pitchFamily="2" charset="0"/>
                <a:cs typeface="Roboto" panose="020000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2955682" y="3793068"/>
            <a:ext cx="6795913" cy="1684868"/>
          </a:xfrm>
          <a:prstGeom prst="rect">
            <a:avLst/>
          </a:prstGeom>
        </p:spPr>
        <p:txBody>
          <a:bodyPr>
            <a:noAutofit/>
          </a:bodyPr>
          <a:lstStyle>
            <a:lvl1pPr marL="0" indent="0" algn="l">
              <a:lnSpc>
                <a:spcPts val="3600"/>
              </a:lnSpc>
              <a:buNone/>
              <a:defRPr sz="1800" b="0" cap="none" spc="0" baseline="0">
                <a:solidFill>
                  <a:srgbClr val="857437"/>
                </a:solidFill>
                <a:latin typeface="Roboto" panose="02000000000000000000" pitchFamily="2" charset="0"/>
                <a:ea typeface="Roboto" panose="02000000000000000000" pitchFamily="2" charset="0"/>
                <a:cs typeface="Roboto"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9986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24660" r="11025" b="45633"/>
          <a:stretch/>
        </p:blipFill>
        <p:spPr>
          <a:xfrm>
            <a:off x="0" y="-1"/>
            <a:ext cx="12192000" cy="6858001"/>
          </a:xfrm>
          <a:prstGeom prst="rect">
            <a:avLst/>
          </a:prstGeom>
        </p:spPr>
      </p:pic>
      <p:sp>
        <p:nvSpPr>
          <p:cNvPr id="8" name="Rectangle 2"/>
          <p:cNvSpPr/>
          <p:nvPr userDrawn="1"/>
        </p:nvSpPr>
        <p:spPr>
          <a:xfrm>
            <a:off x="3816630" y="0"/>
            <a:ext cx="7434471" cy="6858000"/>
          </a:xfrm>
          <a:custGeom>
            <a:avLst/>
            <a:gdLst>
              <a:gd name="connsiteX0" fmla="*/ 0 w 3472070"/>
              <a:gd name="connsiteY0" fmla="*/ 0 h 6858000"/>
              <a:gd name="connsiteX1" fmla="*/ 3472070 w 3472070"/>
              <a:gd name="connsiteY1" fmla="*/ 0 h 6858000"/>
              <a:gd name="connsiteX2" fmla="*/ 3472070 w 3472070"/>
              <a:gd name="connsiteY2" fmla="*/ 6858000 h 6858000"/>
              <a:gd name="connsiteX3" fmla="*/ 0 w 3472070"/>
              <a:gd name="connsiteY3" fmla="*/ 6858000 h 6858000"/>
              <a:gd name="connsiteX4" fmla="*/ 0 w 3472070"/>
              <a:gd name="connsiteY4" fmla="*/ 0 h 6858000"/>
              <a:gd name="connsiteX0" fmla="*/ 0 w 7434470"/>
              <a:gd name="connsiteY0" fmla="*/ 0 h 6858000"/>
              <a:gd name="connsiteX1" fmla="*/ 7434470 w 7434470"/>
              <a:gd name="connsiteY1" fmla="*/ 0 h 6858000"/>
              <a:gd name="connsiteX2" fmla="*/ 7434470 w 7434470"/>
              <a:gd name="connsiteY2" fmla="*/ 6858000 h 6858000"/>
              <a:gd name="connsiteX3" fmla="*/ 3962400 w 7434470"/>
              <a:gd name="connsiteY3" fmla="*/ 6858000 h 6858000"/>
              <a:gd name="connsiteX4" fmla="*/ 0 w 74344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470" h="6858000">
                <a:moveTo>
                  <a:pt x="0" y="0"/>
                </a:moveTo>
                <a:lnTo>
                  <a:pt x="7434470" y="0"/>
                </a:lnTo>
                <a:lnTo>
                  <a:pt x="7434470" y="6858000"/>
                </a:lnTo>
                <a:lnTo>
                  <a:pt x="3962400" y="6858000"/>
                </a:lnTo>
                <a:lnTo>
                  <a:pt x="0" y="0"/>
                </a:lnTo>
                <a:close/>
              </a:path>
            </a:pathLst>
          </a:cu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2"/>
          <p:cNvSpPr/>
          <p:nvPr userDrawn="1"/>
        </p:nvSpPr>
        <p:spPr>
          <a:xfrm>
            <a:off x="4359970" y="0"/>
            <a:ext cx="7434471" cy="6858000"/>
          </a:xfrm>
          <a:custGeom>
            <a:avLst/>
            <a:gdLst>
              <a:gd name="connsiteX0" fmla="*/ 0 w 3472070"/>
              <a:gd name="connsiteY0" fmla="*/ 0 h 6858000"/>
              <a:gd name="connsiteX1" fmla="*/ 3472070 w 3472070"/>
              <a:gd name="connsiteY1" fmla="*/ 0 h 6858000"/>
              <a:gd name="connsiteX2" fmla="*/ 3472070 w 3472070"/>
              <a:gd name="connsiteY2" fmla="*/ 6858000 h 6858000"/>
              <a:gd name="connsiteX3" fmla="*/ 0 w 3472070"/>
              <a:gd name="connsiteY3" fmla="*/ 6858000 h 6858000"/>
              <a:gd name="connsiteX4" fmla="*/ 0 w 3472070"/>
              <a:gd name="connsiteY4" fmla="*/ 0 h 6858000"/>
              <a:gd name="connsiteX0" fmla="*/ 0 w 7434470"/>
              <a:gd name="connsiteY0" fmla="*/ 0 h 6858000"/>
              <a:gd name="connsiteX1" fmla="*/ 7434470 w 7434470"/>
              <a:gd name="connsiteY1" fmla="*/ 0 h 6858000"/>
              <a:gd name="connsiteX2" fmla="*/ 7434470 w 7434470"/>
              <a:gd name="connsiteY2" fmla="*/ 6858000 h 6858000"/>
              <a:gd name="connsiteX3" fmla="*/ 3962400 w 7434470"/>
              <a:gd name="connsiteY3" fmla="*/ 6858000 h 6858000"/>
              <a:gd name="connsiteX4" fmla="*/ 0 w 74344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470" h="6858000">
                <a:moveTo>
                  <a:pt x="0" y="0"/>
                </a:moveTo>
                <a:lnTo>
                  <a:pt x="7434470" y="0"/>
                </a:lnTo>
                <a:lnTo>
                  <a:pt x="7434470" y="6858000"/>
                </a:lnTo>
                <a:lnTo>
                  <a:pt x="396240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2"/>
          <p:cNvSpPr/>
          <p:nvPr userDrawn="1"/>
        </p:nvSpPr>
        <p:spPr>
          <a:xfrm>
            <a:off x="4505742" y="0"/>
            <a:ext cx="7434471" cy="6858000"/>
          </a:xfrm>
          <a:custGeom>
            <a:avLst/>
            <a:gdLst>
              <a:gd name="connsiteX0" fmla="*/ 0 w 3472070"/>
              <a:gd name="connsiteY0" fmla="*/ 0 h 6858000"/>
              <a:gd name="connsiteX1" fmla="*/ 3472070 w 3472070"/>
              <a:gd name="connsiteY1" fmla="*/ 0 h 6858000"/>
              <a:gd name="connsiteX2" fmla="*/ 3472070 w 3472070"/>
              <a:gd name="connsiteY2" fmla="*/ 6858000 h 6858000"/>
              <a:gd name="connsiteX3" fmla="*/ 0 w 3472070"/>
              <a:gd name="connsiteY3" fmla="*/ 6858000 h 6858000"/>
              <a:gd name="connsiteX4" fmla="*/ 0 w 3472070"/>
              <a:gd name="connsiteY4" fmla="*/ 0 h 6858000"/>
              <a:gd name="connsiteX0" fmla="*/ 0 w 7434470"/>
              <a:gd name="connsiteY0" fmla="*/ 0 h 6858000"/>
              <a:gd name="connsiteX1" fmla="*/ 7434470 w 7434470"/>
              <a:gd name="connsiteY1" fmla="*/ 0 h 6858000"/>
              <a:gd name="connsiteX2" fmla="*/ 7434470 w 7434470"/>
              <a:gd name="connsiteY2" fmla="*/ 6858000 h 6858000"/>
              <a:gd name="connsiteX3" fmla="*/ 3962400 w 7434470"/>
              <a:gd name="connsiteY3" fmla="*/ 6858000 h 6858000"/>
              <a:gd name="connsiteX4" fmla="*/ 0 w 74344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470" h="6858000">
                <a:moveTo>
                  <a:pt x="0" y="0"/>
                </a:moveTo>
                <a:lnTo>
                  <a:pt x="7434470" y="0"/>
                </a:lnTo>
                <a:lnTo>
                  <a:pt x="7434470" y="6858000"/>
                </a:lnTo>
                <a:lnTo>
                  <a:pt x="396240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2"/>
          <p:cNvSpPr/>
          <p:nvPr userDrawn="1"/>
        </p:nvSpPr>
        <p:spPr>
          <a:xfrm>
            <a:off x="4757530" y="0"/>
            <a:ext cx="7434471" cy="6858000"/>
          </a:xfrm>
          <a:custGeom>
            <a:avLst/>
            <a:gdLst>
              <a:gd name="connsiteX0" fmla="*/ 0 w 3472070"/>
              <a:gd name="connsiteY0" fmla="*/ 0 h 6858000"/>
              <a:gd name="connsiteX1" fmla="*/ 3472070 w 3472070"/>
              <a:gd name="connsiteY1" fmla="*/ 0 h 6858000"/>
              <a:gd name="connsiteX2" fmla="*/ 3472070 w 3472070"/>
              <a:gd name="connsiteY2" fmla="*/ 6858000 h 6858000"/>
              <a:gd name="connsiteX3" fmla="*/ 0 w 3472070"/>
              <a:gd name="connsiteY3" fmla="*/ 6858000 h 6858000"/>
              <a:gd name="connsiteX4" fmla="*/ 0 w 3472070"/>
              <a:gd name="connsiteY4" fmla="*/ 0 h 6858000"/>
              <a:gd name="connsiteX0" fmla="*/ 0 w 7434470"/>
              <a:gd name="connsiteY0" fmla="*/ 0 h 6858000"/>
              <a:gd name="connsiteX1" fmla="*/ 7434470 w 7434470"/>
              <a:gd name="connsiteY1" fmla="*/ 0 h 6858000"/>
              <a:gd name="connsiteX2" fmla="*/ 7434470 w 7434470"/>
              <a:gd name="connsiteY2" fmla="*/ 6858000 h 6858000"/>
              <a:gd name="connsiteX3" fmla="*/ 3962400 w 7434470"/>
              <a:gd name="connsiteY3" fmla="*/ 6858000 h 6858000"/>
              <a:gd name="connsiteX4" fmla="*/ 0 w 74344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470" h="6858000">
                <a:moveTo>
                  <a:pt x="0" y="0"/>
                </a:moveTo>
                <a:lnTo>
                  <a:pt x="7434470" y="0"/>
                </a:lnTo>
                <a:lnTo>
                  <a:pt x="7434470" y="6858000"/>
                </a:lnTo>
                <a:lnTo>
                  <a:pt x="3962400" y="685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Hexagon 15"/>
          <p:cNvSpPr/>
          <p:nvPr userDrawn="1"/>
        </p:nvSpPr>
        <p:spPr>
          <a:xfrm>
            <a:off x="3087757" y="4320209"/>
            <a:ext cx="2398643" cy="2067796"/>
          </a:xfrm>
          <a:prstGeom prst="hexagon">
            <a:avLst>
              <a:gd name="adj" fmla="val 28204"/>
              <a:gd name="vf" fmla="val 11547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Hexagon 20"/>
          <p:cNvSpPr/>
          <p:nvPr userDrawn="1"/>
        </p:nvSpPr>
        <p:spPr>
          <a:xfrm>
            <a:off x="295833" y="1387707"/>
            <a:ext cx="2398643" cy="2067796"/>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5936105" y="843440"/>
            <a:ext cx="5421008" cy="861005"/>
          </a:xfrm>
          <a:noFill/>
        </p:spPr>
        <p:txBody>
          <a:bodyPr wrap="square" rtlCol="0">
            <a:spAutoFit/>
          </a:bodyPr>
          <a:lstStyle>
            <a:lvl1pPr algn="r">
              <a:defRPr lang="en-US" sz="5550" b="1">
                <a:solidFill>
                  <a:schemeClr val="bg1"/>
                </a:solidFill>
                <a:latin typeface="Arial" charset="0"/>
                <a:ea typeface="Arial" charset="0"/>
                <a:cs typeface="Arial" charset="0"/>
              </a:defRPr>
            </a:lvl1pPr>
          </a:lstStyle>
          <a:p>
            <a:pPr marL="0" lvl="0" algn="r"/>
            <a:r>
              <a:rPr lang="en-US"/>
              <a:t>Scheller</a:t>
            </a:r>
            <a:endParaRPr lang="en-US" dirty="0"/>
          </a:p>
        </p:txBody>
      </p:sp>
      <p:sp>
        <p:nvSpPr>
          <p:cNvPr id="27" name="Freeform 26"/>
          <p:cNvSpPr/>
          <p:nvPr userDrawn="1"/>
        </p:nvSpPr>
        <p:spPr>
          <a:xfrm>
            <a:off x="282583" y="-32085"/>
            <a:ext cx="2398643" cy="1291499"/>
          </a:xfrm>
          <a:custGeom>
            <a:avLst/>
            <a:gdLst>
              <a:gd name="connsiteX0" fmla="*/ 145308 w 2398643"/>
              <a:gd name="connsiteY0" fmla="*/ 0 h 1291499"/>
              <a:gd name="connsiteX1" fmla="*/ 2253336 w 2398643"/>
              <a:gd name="connsiteY1" fmla="*/ 0 h 1291499"/>
              <a:gd name="connsiteX2" fmla="*/ 2398643 w 2398643"/>
              <a:gd name="connsiteY2" fmla="*/ 257601 h 1291499"/>
              <a:gd name="connsiteX3" fmla="*/ 1815442 w 2398643"/>
              <a:gd name="connsiteY3" fmla="*/ 1291499 h 1291499"/>
              <a:gd name="connsiteX4" fmla="*/ 583201 w 2398643"/>
              <a:gd name="connsiteY4" fmla="*/ 1291499 h 1291499"/>
              <a:gd name="connsiteX5" fmla="*/ 0 w 2398643"/>
              <a:gd name="connsiteY5" fmla="*/ 257601 h 1291499"/>
              <a:gd name="connsiteX6" fmla="*/ 145308 w 2398643"/>
              <a:gd name="connsiteY6" fmla="*/ 0 h 129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643" h="1291499">
                <a:moveTo>
                  <a:pt x="145308" y="0"/>
                </a:moveTo>
                <a:lnTo>
                  <a:pt x="2253336" y="0"/>
                </a:lnTo>
                <a:lnTo>
                  <a:pt x="2398643" y="257601"/>
                </a:lnTo>
                <a:lnTo>
                  <a:pt x="1815442" y="1291499"/>
                </a:lnTo>
                <a:lnTo>
                  <a:pt x="583201" y="1291499"/>
                </a:lnTo>
                <a:lnTo>
                  <a:pt x="0" y="257601"/>
                </a:lnTo>
                <a:lnTo>
                  <a:pt x="145308"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reeform 25"/>
          <p:cNvSpPr/>
          <p:nvPr userDrawn="1"/>
        </p:nvSpPr>
        <p:spPr>
          <a:xfrm>
            <a:off x="-50071" y="281384"/>
            <a:ext cx="836235" cy="2067796"/>
          </a:xfrm>
          <a:custGeom>
            <a:avLst/>
            <a:gdLst>
              <a:gd name="connsiteX0" fmla="*/ 0 w 836235"/>
              <a:gd name="connsiteY0" fmla="*/ 0 h 2067796"/>
              <a:gd name="connsiteX1" fmla="*/ 253034 w 836235"/>
              <a:gd name="connsiteY1" fmla="*/ 0 h 2067796"/>
              <a:gd name="connsiteX2" fmla="*/ 836235 w 836235"/>
              <a:gd name="connsiteY2" fmla="*/ 1033898 h 2067796"/>
              <a:gd name="connsiteX3" fmla="*/ 253034 w 836235"/>
              <a:gd name="connsiteY3" fmla="*/ 2067796 h 2067796"/>
              <a:gd name="connsiteX4" fmla="*/ 0 w 836235"/>
              <a:gd name="connsiteY4" fmla="*/ 2067796 h 2067796"/>
              <a:gd name="connsiteX5" fmla="*/ 0 w 836235"/>
              <a:gd name="connsiteY5" fmla="*/ 1351137 h 2067796"/>
              <a:gd name="connsiteX6" fmla="*/ 0 w 836235"/>
              <a:gd name="connsiteY6" fmla="*/ 0 h 206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235" h="2067796">
                <a:moveTo>
                  <a:pt x="0" y="0"/>
                </a:moveTo>
                <a:lnTo>
                  <a:pt x="253034" y="0"/>
                </a:lnTo>
                <a:lnTo>
                  <a:pt x="836235" y="1033898"/>
                </a:lnTo>
                <a:lnTo>
                  <a:pt x="253034" y="2067796"/>
                </a:lnTo>
                <a:lnTo>
                  <a:pt x="0" y="2067796"/>
                </a:lnTo>
                <a:lnTo>
                  <a:pt x="0" y="1351137"/>
                </a:lnTo>
                <a:lnTo>
                  <a:pt x="0"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reeform 35"/>
          <p:cNvSpPr/>
          <p:nvPr userDrawn="1"/>
        </p:nvSpPr>
        <p:spPr>
          <a:xfrm>
            <a:off x="1192696" y="5433391"/>
            <a:ext cx="2398643" cy="1472690"/>
          </a:xfrm>
          <a:custGeom>
            <a:avLst/>
            <a:gdLst>
              <a:gd name="connsiteX0" fmla="*/ 583201 w 2398643"/>
              <a:gd name="connsiteY0" fmla="*/ 0 h 1472690"/>
              <a:gd name="connsiteX1" fmla="*/ 1815442 w 2398643"/>
              <a:gd name="connsiteY1" fmla="*/ 0 h 1472690"/>
              <a:gd name="connsiteX2" fmla="*/ 2398643 w 2398643"/>
              <a:gd name="connsiteY2" fmla="*/ 1033898 h 1472690"/>
              <a:gd name="connsiteX3" fmla="*/ 2151129 w 2398643"/>
              <a:gd name="connsiteY3" fmla="*/ 1472690 h 1472690"/>
              <a:gd name="connsiteX4" fmla="*/ 247514 w 2398643"/>
              <a:gd name="connsiteY4" fmla="*/ 1472690 h 1472690"/>
              <a:gd name="connsiteX5" fmla="*/ 0 w 2398643"/>
              <a:gd name="connsiteY5" fmla="*/ 1033898 h 1472690"/>
              <a:gd name="connsiteX6" fmla="*/ 583201 w 2398643"/>
              <a:gd name="connsiteY6" fmla="*/ 0 h 14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643" h="1472690">
                <a:moveTo>
                  <a:pt x="583201" y="0"/>
                </a:moveTo>
                <a:lnTo>
                  <a:pt x="1815442" y="0"/>
                </a:lnTo>
                <a:lnTo>
                  <a:pt x="2398643" y="1033898"/>
                </a:lnTo>
                <a:lnTo>
                  <a:pt x="2151129" y="1472690"/>
                </a:lnTo>
                <a:lnTo>
                  <a:pt x="247514" y="1472690"/>
                </a:lnTo>
                <a:lnTo>
                  <a:pt x="0" y="1033898"/>
                </a:lnTo>
                <a:lnTo>
                  <a:pt x="583201" y="0"/>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eeform 34"/>
          <p:cNvSpPr/>
          <p:nvPr userDrawn="1"/>
        </p:nvSpPr>
        <p:spPr>
          <a:xfrm>
            <a:off x="4982817" y="5433391"/>
            <a:ext cx="2398643" cy="1472690"/>
          </a:xfrm>
          <a:custGeom>
            <a:avLst/>
            <a:gdLst>
              <a:gd name="connsiteX0" fmla="*/ 583201 w 2398643"/>
              <a:gd name="connsiteY0" fmla="*/ 0 h 1472690"/>
              <a:gd name="connsiteX1" fmla="*/ 1815442 w 2398643"/>
              <a:gd name="connsiteY1" fmla="*/ 0 h 1472690"/>
              <a:gd name="connsiteX2" fmla="*/ 2398643 w 2398643"/>
              <a:gd name="connsiteY2" fmla="*/ 1033898 h 1472690"/>
              <a:gd name="connsiteX3" fmla="*/ 2151130 w 2398643"/>
              <a:gd name="connsiteY3" fmla="*/ 1472690 h 1472690"/>
              <a:gd name="connsiteX4" fmla="*/ 247514 w 2398643"/>
              <a:gd name="connsiteY4" fmla="*/ 1472690 h 1472690"/>
              <a:gd name="connsiteX5" fmla="*/ 0 w 2398643"/>
              <a:gd name="connsiteY5" fmla="*/ 1033898 h 1472690"/>
              <a:gd name="connsiteX6" fmla="*/ 583201 w 2398643"/>
              <a:gd name="connsiteY6" fmla="*/ 0 h 14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643" h="1472690">
                <a:moveTo>
                  <a:pt x="583201" y="0"/>
                </a:moveTo>
                <a:lnTo>
                  <a:pt x="1815442" y="0"/>
                </a:lnTo>
                <a:lnTo>
                  <a:pt x="2398643" y="1033898"/>
                </a:lnTo>
                <a:lnTo>
                  <a:pt x="2151130" y="1472690"/>
                </a:lnTo>
                <a:lnTo>
                  <a:pt x="247514" y="1472690"/>
                </a:lnTo>
                <a:lnTo>
                  <a:pt x="0" y="1033898"/>
                </a:lnTo>
                <a:lnTo>
                  <a:pt x="583201" y="0"/>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p:cNvSpPr>
            <a:spLocks noGrp="1"/>
          </p:cNvSpPr>
          <p:nvPr>
            <p:ph type="body" sz="quarter" idx="11" hasCustomPrompt="1"/>
          </p:nvPr>
        </p:nvSpPr>
        <p:spPr>
          <a:xfrm>
            <a:off x="6940552" y="2825378"/>
            <a:ext cx="4416425" cy="728663"/>
          </a:xfrm>
        </p:spPr>
        <p:txBody>
          <a:bodyPr>
            <a:noAutofit/>
          </a:bodyPr>
          <a:lstStyle>
            <a:lvl1pPr marL="0" indent="0" algn="r">
              <a:buNone/>
              <a:defRPr sz="1800"/>
            </a:lvl1pPr>
            <a:lvl2pPr marL="342900" indent="0">
              <a:buNone/>
              <a:defRPr/>
            </a:lvl2pPr>
            <a:lvl3pPr marL="685800" indent="0">
              <a:buNone/>
              <a:defRPr/>
            </a:lvl3pPr>
            <a:lvl4pPr marL="1028700" indent="0">
              <a:buNone/>
              <a:defRPr/>
            </a:lvl4pPr>
            <a:lvl5pPr marL="1371600" indent="0">
              <a:buNone/>
              <a:defRPr/>
            </a:lvl5pPr>
          </a:lstStyle>
          <a:p>
            <a:pPr lvl="0"/>
            <a:r>
              <a:rPr lang="en-US" dirty="0"/>
              <a:t> Georgia Institute </a:t>
            </a:r>
            <a:br>
              <a:rPr lang="en-US" dirty="0"/>
            </a:br>
            <a:r>
              <a:rPr lang="en-US" dirty="0"/>
              <a:t>of Technology</a:t>
            </a:r>
          </a:p>
        </p:txBody>
      </p:sp>
      <p:sp>
        <p:nvSpPr>
          <p:cNvPr id="20" name="Text Placeholder 4"/>
          <p:cNvSpPr>
            <a:spLocks noGrp="1"/>
          </p:cNvSpPr>
          <p:nvPr>
            <p:ph type="body" sz="quarter" idx="12" hasCustomPrompt="1"/>
          </p:nvPr>
        </p:nvSpPr>
        <p:spPr>
          <a:xfrm>
            <a:off x="5936106" y="1856028"/>
            <a:ext cx="5420871" cy="728663"/>
          </a:xfrm>
        </p:spPr>
        <p:txBody>
          <a:bodyPr>
            <a:noAutofit/>
          </a:bodyPr>
          <a:lstStyle>
            <a:lvl1pPr marL="0" indent="0" algn="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College of Business</a:t>
            </a:r>
          </a:p>
        </p:txBody>
      </p:sp>
      <p:cxnSp>
        <p:nvCxnSpPr>
          <p:cNvPr id="22" name="Straight Connector 21"/>
          <p:cNvCxnSpPr/>
          <p:nvPr userDrawn="1"/>
        </p:nvCxnSpPr>
        <p:spPr>
          <a:xfrm>
            <a:off x="7534656" y="2535416"/>
            <a:ext cx="3756197"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27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Dark)">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614363" y="6468646"/>
            <a:ext cx="2743200" cy="365125"/>
          </a:xfrm>
        </p:spPr>
        <p:txBody>
          <a:bodyPr/>
          <a:lstStyle>
            <a:lvl1pPr>
              <a:defRPr>
                <a:solidFill>
                  <a:schemeClr val="bg1"/>
                </a:solidFill>
              </a:defRPr>
            </a:lvl1pPr>
          </a:lstStyle>
          <a:p>
            <a:fld id="{2ACB7C9A-25F0-634B-9610-C309785BDCD9}" type="datetimeFigureOut">
              <a:rPr lang="en-US" smtClean="0"/>
              <a:pPr/>
              <a:t>6/10/2024</a:t>
            </a:fld>
            <a:endParaRPr lang="en-US"/>
          </a:p>
        </p:txBody>
      </p:sp>
      <p:sp>
        <p:nvSpPr>
          <p:cNvPr id="15" name="Footer Placeholder 14"/>
          <p:cNvSpPr>
            <a:spLocks noGrp="1"/>
          </p:cNvSpPr>
          <p:nvPr>
            <p:ph type="ftr" sz="quarter" idx="11"/>
          </p:nvPr>
        </p:nvSpPr>
        <p:spPr>
          <a:xfrm>
            <a:off x="4038600" y="6468646"/>
            <a:ext cx="4114800" cy="365125"/>
          </a:xfrm>
        </p:spPr>
        <p:txBody>
          <a:bodyPr/>
          <a:lstStyle>
            <a:lvl1pPr>
              <a:defRPr>
                <a:solidFill>
                  <a:schemeClr val="bg1"/>
                </a:solidFill>
              </a:defRPr>
            </a:lvl1pPr>
          </a:lstStyle>
          <a:p>
            <a:endParaRPr lang="en-US"/>
          </a:p>
        </p:txBody>
      </p:sp>
      <p:sp>
        <p:nvSpPr>
          <p:cNvPr id="16" name="Slide Number Placeholder 15"/>
          <p:cNvSpPr>
            <a:spLocks noGrp="1"/>
          </p:cNvSpPr>
          <p:nvPr>
            <p:ph type="sldNum" sz="quarter" idx="12"/>
          </p:nvPr>
        </p:nvSpPr>
        <p:spPr>
          <a:xfrm>
            <a:off x="8834439" y="6468646"/>
            <a:ext cx="2743200" cy="365125"/>
          </a:xfrm>
        </p:spPr>
        <p:txBody>
          <a:bodyPr/>
          <a:lstStyle>
            <a:lvl1pPr>
              <a:defRPr>
                <a:solidFill>
                  <a:schemeClr val="bg1"/>
                </a:solidFill>
              </a:defRPr>
            </a:lvl1pPr>
          </a:lstStyle>
          <a:p>
            <a:fld id="{ABD19ECE-0AA1-F64B-B892-9B3B58709EA7}" type="slidenum">
              <a:rPr lang="en-US" smtClean="0"/>
              <a:pPr/>
              <a:t>‹#›</a:t>
            </a:fld>
            <a:endParaRPr lang="en-US"/>
          </a:p>
        </p:txBody>
      </p:sp>
      <p:sp>
        <p:nvSpPr>
          <p:cNvPr id="17" name="Text Placeholder 2"/>
          <p:cNvSpPr>
            <a:spLocks noGrp="1"/>
          </p:cNvSpPr>
          <p:nvPr>
            <p:ph idx="1"/>
          </p:nvPr>
        </p:nvSpPr>
        <p:spPr>
          <a:xfrm>
            <a:off x="614363" y="1372137"/>
            <a:ext cx="10963276" cy="4351338"/>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2"/>
          <p:cNvSpPr>
            <a:spLocks noGrp="1"/>
          </p:cNvSpPr>
          <p:nvPr>
            <p:ph type="title" hasCustomPrompt="1"/>
          </p:nvPr>
        </p:nvSpPr>
        <p:spPr>
          <a:xfrm>
            <a:off x="614361"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748084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614363" y="6468646"/>
            <a:ext cx="2743200" cy="365125"/>
          </a:xfrm>
        </p:spPr>
        <p:txBody>
          <a:bodyPr/>
          <a:lstStyle>
            <a:lvl1pPr>
              <a:defRPr>
                <a:solidFill>
                  <a:schemeClr val="bg2"/>
                </a:solidFill>
              </a:defRPr>
            </a:lvl1pPr>
          </a:lstStyle>
          <a:p>
            <a:fld id="{2ACB7C9A-25F0-634B-9610-C309785BDCD9}" type="datetimeFigureOut">
              <a:rPr lang="en-US" smtClean="0"/>
              <a:pPr/>
              <a:t>6/10/2024</a:t>
            </a:fld>
            <a:endParaRPr lang="en-US"/>
          </a:p>
        </p:txBody>
      </p:sp>
      <p:sp>
        <p:nvSpPr>
          <p:cNvPr id="15" name="Footer Placeholder 14"/>
          <p:cNvSpPr>
            <a:spLocks noGrp="1"/>
          </p:cNvSpPr>
          <p:nvPr>
            <p:ph type="ftr" sz="quarter" idx="11"/>
          </p:nvPr>
        </p:nvSpPr>
        <p:spPr>
          <a:xfrm>
            <a:off x="4038600" y="6468646"/>
            <a:ext cx="4114800" cy="365125"/>
          </a:xfrm>
        </p:spPr>
        <p:txBody>
          <a:bodyPr/>
          <a:lstStyle>
            <a:lvl1pPr>
              <a:defRPr>
                <a:solidFill>
                  <a:schemeClr val="bg2"/>
                </a:solidFill>
              </a:defRPr>
            </a:lvl1pPr>
          </a:lstStyle>
          <a:p>
            <a:endParaRPr lang="en-US"/>
          </a:p>
        </p:txBody>
      </p:sp>
      <p:sp>
        <p:nvSpPr>
          <p:cNvPr id="16" name="Slide Number Placeholder 15"/>
          <p:cNvSpPr>
            <a:spLocks noGrp="1"/>
          </p:cNvSpPr>
          <p:nvPr>
            <p:ph type="sldNum" sz="quarter" idx="12"/>
          </p:nvPr>
        </p:nvSpPr>
        <p:spPr>
          <a:xfrm>
            <a:off x="8834439" y="6468646"/>
            <a:ext cx="2743200" cy="365125"/>
          </a:xfrm>
        </p:spPr>
        <p:txBody>
          <a:bodyPr/>
          <a:lstStyle>
            <a:lvl1pPr>
              <a:defRPr>
                <a:solidFill>
                  <a:schemeClr val="bg2"/>
                </a:solidFill>
              </a:defRPr>
            </a:lvl1pPr>
          </a:lstStyle>
          <a:p>
            <a:fld id="{ABD19ECE-0AA1-F64B-B892-9B3B58709EA7}" type="slidenum">
              <a:rPr lang="en-US" smtClean="0"/>
              <a:pPr/>
              <a:t>‹#›</a:t>
            </a:fld>
            <a:endParaRPr lang="en-US"/>
          </a:p>
        </p:txBody>
      </p:sp>
      <p:sp>
        <p:nvSpPr>
          <p:cNvPr id="7" name="Title 12"/>
          <p:cNvSpPr>
            <a:spLocks noGrp="1"/>
          </p:cNvSpPr>
          <p:nvPr>
            <p:ph type="title" hasCustomPrompt="1"/>
          </p:nvPr>
        </p:nvSpPr>
        <p:spPr>
          <a:xfrm>
            <a:off x="612648" y="448058"/>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17148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Dark)">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614363" y="6468646"/>
            <a:ext cx="2743200" cy="365125"/>
          </a:xfrm>
        </p:spPr>
        <p:txBody>
          <a:bodyPr/>
          <a:lstStyle>
            <a:lvl1pPr>
              <a:defRPr>
                <a:solidFill>
                  <a:schemeClr val="bg2"/>
                </a:solidFill>
              </a:defRPr>
            </a:lvl1pPr>
          </a:lstStyle>
          <a:p>
            <a:fld id="{2ACB7C9A-25F0-634B-9610-C309785BDCD9}" type="datetimeFigureOut">
              <a:rPr lang="en-US" smtClean="0"/>
              <a:pPr/>
              <a:t>6/10/2024</a:t>
            </a:fld>
            <a:endParaRPr lang="en-US"/>
          </a:p>
        </p:txBody>
      </p:sp>
      <p:sp>
        <p:nvSpPr>
          <p:cNvPr id="15" name="Footer Placeholder 14"/>
          <p:cNvSpPr>
            <a:spLocks noGrp="1"/>
          </p:cNvSpPr>
          <p:nvPr>
            <p:ph type="ftr" sz="quarter" idx="11"/>
          </p:nvPr>
        </p:nvSpPr>
        <p:spPr>
          <a:xfrm>
            <a:off x="4038600" y="6468646"/>
            <a:ext cx="4114800" cy="365125"/>
          </a:xfrm>
        </p:spPr>
        <p:txBody>
          <a:bodyPr/>
          <a:lstStyle>
            <a:lvl1pPr>
              <a:defRPr>
                <a:solidFill>
                  <a:schemeClr val="bg2"/>
                </a:solidFill>
              </a:defRPr>
            </a:lvl1pPr>
          </a:lstStyle>
          <a:p>
            <a:endParaRPr lang="en-US"/>
          </a:p>
        </p:txBody>
      </p:sp>
      <p:sp>
        <p:nvSpPr>
          <p:cNvPr id="16" name="Slide Number Placeholder 15"/>
          <p:cNvSpPr>
            <a:spLocks noGrp="1"/>
          </p:cNvSpPr>
          <p:nvPr>
            <p:ph type="sldNum" sz="quarter" idx="12"/>
          </p:nvPr>
        </p:nvSpPr>
        <p:spPr>
          <a:xfrm>
            <a:off x="8834439" y="6468646"/>
            <a:ext cx="2743200" cy="365125"/>
          </a:xfrm>
        </p:spPr>
        <p:txBody>
          <a:bodyPr/>
          <a:lstStyle>
            <a:lvl1pPr>
              <a:defRPr>
                <a:solidFill>
                  <a:schemeClr val="bg2"/>
                </a:solidFill>
              </a:defRPr>
            </a:lvl1pPr>
          </a:lstStyle>
          <a:p>
            <a:fld id="{ABD19ECE-0AA1-F64B-B892-9B3B58709EA7}" type="slidenum">
              <a:rPr lang="en-US" smtClean="0"/>
              <a:pPr/>
              <a:t>‹#›</a:t>
            </a:fld>
            <a:endParaRPr lang="en-US"/>
          </a:p>
        </p:txBody>
      </p:sp>
      <p:sp>
        <p:nvSpPr>
          <p:cNvPr id="24" name="Picture Placeholder 38"/>
          <p:cNvSpPr>
            <a:spLocks noGrp="1"/>
          </p:cNvSpPr>
          <p:nvPr>
            <p:ph type="pic" sz="quarter" idx="13"/>
          </p:nvPr>
        </p:nvSpPr>
        <p:spPr>
          <a:xfrm>
            <a:off x="800637" y="1954946"/>
            <a:ext cx="2398643" cy="2067797"/>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26" name="Picture Placeholder 38"/>
          <p:cNvSpPr>
            <a:spLocks noGrp="1"/>
          </p:cNvSpPr>
          <p:nvPr>
            <p:ph type="pic" sz="quarter" idx="14"/>
          </p:nvPr>
        </p:nvSpPr>
        <p:spPr>
          <a:xfrm>
            <a:off x="3486375" y="1954946"/>
            <a:ext cx="2398643" cy="2067797"/>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27" name="Picture Placeholder 38"/>
          <p:cNvSpPr>
            <a:spLocks noGrp="1"/>
          </p:cNvSpPr>
          <p:nvPr>
            <p:ph type="pic" sz="quarter" idx="15"/>
          </p:nvPr>
        </p:nvSpPr>
        <p:spPr>
          <a:xfrm>
            <a:off x="6172113" y="1954762"/>
            <a:ext cx="2398643" cy="2067797"/>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28" name="Picture Placeholder 38"/>
          <p:cNvSpPr>
            <a:spLocks noGrp="1"/>
          </p:cNvSpPr>
          <p:nvPr>
            <p:ph type="pic" sz="quarter" idx="16"/>
          </p:nvPr>
        </p:nvSpPr>
        <p:spPr>
          <a:xfrm>
            <a:off x="8857852" y="1954761"/>
            <a:ext cx="2398643" cy="2067797"/>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3" name="Text Placeholder 2"/>
          <p:cNvSpPr>
            <a:spLocks noGrp="1"/>
          </p:cNvSpPr>
          <p:nvPr>
            <p:ph type="body" sz="quarter" idx="17" hasCustomPrompt="1"/>
          </p:nvPr>
        </p:nvSpPr>
        <p:spPr>
          <a:xfrm>
            <a:off x="800637" y="4397311"/>
            <a:ext cx="2398640" cy="461665"/>
          </a:xfrm>
        </p:spPr>
        <p:txBody>
          <a:bodyPr>
            <a:normAutofit/>
          </a:bodyPr>
          <a:lstStyle>
            <a:lvl1pPr marL="0" indent="0" algn="ctr" defTabSz="685800" rtl="0" eaLnBrk="1" latinLnBrk="0" hangingPunct="1">
              <a:buNone/>
              <a:defRPr lang="en-US" sz="1800" b="1" kern="1200" dirty="0">
                <a:solidFill>
                  <a:schemeClr val="accent1"/>
                </a:solidFill>
                <a:latin typeface="Arial" charset="0"/>
                <a:ea typeface="Arial" charset="0"/>
                <a:cs typeface="Arial" charset="0"/>
              </a:defRPr>
            </a:lvl1pPr>
          </a:lstStyle>
          <a:p>
            <a:pPr lvl="0"/>
            <a:r>
              <a:rPr lang="en-US" dirty="0"/>
              <a:t>Header</a:t>
            </a:r>
          </a:p>
        </p:txBody>
      </p:sp>
      <p:sp>
        <p:nvSpPr>
          <p:cNvPr id="29" name="Text Placeholder 2"/>
          <p:cNvSpPr>
            <a:spLocks noGrp="1"/>
          </p:cNvSpPr>
          <p:nvPr>
            <p:ph type="body" sz="quarter" idx="18" hasCustomPrompt="1"/>
          </p:nvPr>
        </p:nvSpPr>
        <p:spPr>
          <a:xfrm>
            <a:off x="800637" y="4890178"/>
            <a:ext cx="2398640" cy="898716"/>
          </a:xfrm>
        </p:spPr>
        <p:txBody>
          <a:bodyPr>
            <a:noAutofit/>
          </a:bodyPr>
          <a:lstStyle>
            <a:lvl1pPr marL="0" indent="0" algn="ctr" defTabSz="685800" rtl="0" eaLnBrk="1" latinLnBrk="0" hangingPunct="1">
              <a:lnSpc>
                <a:spcPct val="114000"/>
              </a:lnSpc>
              <a:buNone/>
              <a:defRPr lang="en-US" sz="1200" kern="1200" dirty="0">
                <a:solidFill>
                  <a:schemeClr val="bg1"/>
                </a:solidFill>
                <a:latin typeface="Arial" charset="0"/>
                <a:ea typeface="Arial" charset="0"/>
                <a:cs typeface="Arial" charset="0"/>
              </a:defRPr>
            </a:lvl1pPr>
          </a:lstStyle>
          <a:p>
            <a:pPr algn="ctr">
              <a:lnSpc>
                <a:spcPct val="114000"/>
              </a:lnSpc>
            </a:pPr>
            <a:r>
              <a:rPr lang="en-US" sz="1200" dirty="0">
                <a:solidFill>
                  <a:schemeClr val="bg1"/>
                </a:solidFill>
                <a:latin typeface="Arial" charset="0"/>
                <a:ea typeface="Arial" charset="0"/>
                <a:cs typeface="Arial" charset="0"/>
              </a:rPr>
              <a:t>Suspendisse ultrices </a:t>
            </a:r>
            <a:r>
              <a:rPr lang="en-US" sz="1200" dirty="0" err="1">
                <a:solidFill>
                  <a:schemeClr val="bg1"/>
                </a:solidFill>
                <a:latin typeface="Arial" charset="0"/>
                <a:ea typeface="Arial" charset="0"/>
                <a:cs typeface="Arial" charset="0"/>
              </a:rPr>
              <a:t>hendrerit</a:t>
            </a:r>
            <a:r>
              <a:rPr lang="en-US" sz="1200" dirty="0">
                <a:solidFill>
                  <a:schemeClr val="bg1"/>
                </a:solidFill>
                <a:latin typeface="Arial" charset="0"/>
                <a:ea typeface="Arial" charset="0"/>
                <a:cs typeface="Arial" charset="0"/>
              </a:rPr>
              <a:t> dolor </a:t>
            </a:r>
            <a:r>
              <a:rPr lang="en-US" sz="1200" dirty="0" err="1">
                <a:solidFill>
                  <a:schemeClr val="bg1"/>
                </a:solidFill>
                <a:latin typeface="Arial" charset="0"/>
                <a:ea typeface="Arial" charset="0"/>
                <a:cs typeface="Arial" charset="0"/>
              </a:rPr>
              <a:t>nec</a:t>
            </a:r>
            <a:r>
              <a:rPr lang="en-US" sz="1200" dirty="0">
                <a:solidFill>
                  <a:schemeClr val="bg1"/>
                </a:solidFill>
                <a:latin typeface="Arial" charset="0"/>
                <a:ea typeface="Arial" charset="0"/>
                <a:cs typeface="Arial" charset="0"/>
              </a:rPr>
              <a:t> </a:t>
            </a:r>
            <a:r>
              <a:rPr lang="en-US" sz="1200" dirty="0" err="1">
                <a:solidFill>
                  <a:schemeClr val="bg1"/>
                </a:solidFill>
                <a:latin typeface="Arial" charset="0"/>
                <a:ea typeface="Arial" charset="0"/>
                <a:cs typeface="Arial" charset="0"/>
              </a:rPr>
              <a:t>congue</a:t>
            </a:r>
            <a:r>
              <a:rPr lang="en-US" sz="1200" dirty="0">
                <a:solidFill>
                  <a:schemeClr val="bg1"/>
                </a:solidFill>
                <a:latin typeface="Arial" charset="0"/>
                <a:ea typeface="Arial" charset="0"/>
                <a:cs typeface="Arial" charset="0"/>
              </a:rPr>
              <a:t>. Cras </a:t>
            </a:r>
            <a:r>
              <a:rPr lang="en-US" sz="1200" dirty="0" err="1">
                <a:solidFill>
                  <a:schemeClr val="bg1"/>
                </a:solidFill>
                <a:latin typeface="Arial" charset="0"/>
                <a:ea typeface="Arial" charset="0"/>
                <a:cs typeface="Arial" charset="0"/>
              </a:rPr>
              <a:t>condim</a:t>
            </a:r>
            <a:endParaRPr lang="en-US" sz="1200" dirty="0">
              <a:solidFill>
                <a:schemeClr val="bg1"/>
              </a:solidFill>
              <a:latin typeface="Arial" charset="0"/>
              <a:ea typeface="Arial" charset="0"/>
              <a:cs typeface="Arial" charset="0"/>
            </a:endParaRPr>
          </a:p>
        </p:txBody>
      </p:sp>
      <p:sp>
        <p:nvSpPr>
          <p:cNvPr id="30" name="Text Placeholder 2"/>
          <p:cNvSpPr>
            <a:spLocks noGrp="1"/>
          </p:cNvSpPr>
          <p:nvPr>
            <p:ph type="body" sz="quarter" idx="19" hasCustomPrompt="1"/>
          </p:nvPr>
        </p:nvSpPr>
        <p:spPr>
          <a:xfrm>
            <a:off x="3486375" y="4397311"/>
            <a:ext cx="2398640" cy="461665"/>
          </a:xfrm>
        </p:spPr>
        <p:txBody>
          <a:bodyPr>
            <a:normAutofit/>
          </a:bodyPr>
          <a:lstStyle>
            <a:lvl1pPr marL="0" indent="0" algn="ctr" defTabSz="685800" rtl="0" eaLnBrk="1" latinLnBrk="0" hangingPunct="1">
              <a:buNone/>
              <a:defRPr lang="en-US" sz="1800" b="1" kern="1200" dirty="0">
                <a:solidFill>
                  <a:schemeClr val="accent1"/>
                </a:solidFill>
                <a:latin typeface="Arial" charset="0"/>
                <a:ea typeface="Arial" charset="0"/>
                <a:cs typeface="Arial" charset="0"/>
              </a:defRPr>
            </a:lvl1pPr>
          </a:lstStyle>
          <a:p>
            <a:pPr lvl="0"/>
            <a:r>
              <a:rPr lang="en-US" dirty="0"/>
              <a:t>Header</a:t>
            </a:r>
          </a:p>
        </p:txBody>
      </p:sp>
      <p:sp>
        <p:nvSpPr>
          <p:cNvPr id="31" name="Text Placeholder 2"/>
          <p:cNvSpPr>
            <a:spLocks noGrp="1"/>
          </p:cNvSpPr>
          <p:nvPr>
            <p:ph type="body" sz="quarter" idx="20" hasCustomPrompt="1"/>
          </p:nvPr>
        </p:nvSpPr>
        <p:spPr>
          <a:xfrm>
            <a:off x="3486375" y="4890178"/>
            <a:ext cx="2398640" cy="898716"/>
          </a:xfrm>
        </p:spPr>
        <p:txBody>
          <a:bodyPr>
            <a:noAutofit/>
          </a:bodyPr>
          <a:lstStyle>
            <a:lvl1pPr marL="0" indent="0" algn="ctr" defTabSz="685800" rtl="0" eaLnBrk="1" latinLnBrk="0" hangingPunct="1">
              <a:lnSpc>
                <a:spcPct val="114000"/>
              </a:lnSpc>
              <a:buNone/>
              <a:defRPr lang="en-US" sz="1200" kern="1200" dirty="0">
                <a:solidFill>
                  <a:schemeClr val="bg1"/>
                </a:solidFill>
                <a:latin typeface="Arial" charset="0"/>
                <a:ea typeface="Arial" charset="0"/>
                <a:cs typeface="Arial" charset="0"/>
              </a:defRPr>
            </a:lvl1pPr>
          </a:lstStyle>
          <a:p>
            <a:pPr algn="ctr">
              <a:lnSpc>
                <a:spcPct val="114000"/>
              </a:lnSpc>
            </a:pPr>
            <a:r>
              <a:rPr lang="en-US" sz="1200" dirty="0">
                <a:solidFill>
                  <a:schemeClr val="bg1"/>
                </a:solidFill>
                <a:latin typeface="Arial" charset="0"/>
                <a:ea typeface="Arial" charset="0"/>
                <a:cs typeface="Arial" charset="0"/>
              </a:rPr>
              <a:t>Suspendisse ultrices </a:t>
            </a:r>
            <a:r>
              <a:rPr lang="en-US" sz="1200" dirty="0" err="1">
                <a:solidFill>
                  <a:schemeClr val="bg1"/>
                </a:solidFill>
                <a:latin typeface="Arial" charset="0"/>
                <a:ea typeface="Arial" charset="0"/>
                <a:cs typeface="Arial" charset="0"/>
              </a:rPr>
              <a:t>hendrerit</a:t>
            </a:r>
            <a:r>
              <a:rPr lang="en-US" sz="1200" dirty="0">
                <a:solidFill>
                  <a:schemeClr val="bg1"/>
                </a:solidFill>
                <a:latin typeface="Arial" charset="0"/>
                <a:ea typeface="Arial" charset="0"/>
                <a:cs typeface="Arial" charset="0"/>
              </a:rPr>
              <a:t> dolor </a:t>
            </a:r>
            <a:r>
              <a:rPr lang="en-US" sz="1200" dirty="0" err="1">
                <a:solidFill>
                  <a:schemeClr val="bg1"/>
                </a:solidFill>
                <a:latin typeface="Arial" charset="0"/>
                <a:ea typeface="Arial" charset="0"/>
                <a:cs typeface="Arial" charset="0"/>
              </a:rPr>
              <a:t>nec</a:t>
            </a:r>
            <a:r>
              <a:rPr lang="en-US" sz="1200" dirty="0">
                <a:solidFill>
                  <a:schemeClr val="bg1"/>
                </a:solidFill>
                <a:latin typeface="Arial" charset="0"/>
                <a:ea typeface="Arial" charset="0"/>
                <a:cs typeface="Arial" charset="0"/>
              </a:rPr>
              <a:t> </a:t>
            </a:r>
            <a:r>
              <a:rPr lang="en-US" sz="1200" dirty="0" err="1">
                <a:solidFill>
                  <a:schemeClr val="bg1"/>
                </a:solidFill>
                <a:latin typeface="Arial" charset="0"/>
                <a:ea typeface="Arial" charset="0"/>
                <a:cs typeface="Arial" charset="0"/>
              </a:rPr>
              <a:t>congue</a:t>
            </a:r>
            <a:r>
              <a:rPr lang="en-US" sz="1200" dirty="0">
                <a:solidFill>
                  <a:schemeClr val="bg1"/>
                </a:solidFill>
                <a:latin typeface="Arial" charset="0"/>
                <a:ea typeface="Arial" charset="0"/>
                <a:cs typeface="Arial" charset="0"/>
              </a:rPr>
              <a:t>. Cras </a:t>
            </a:r>
            <a:r>
              <a:rPr lang="en-US" sz="1200" dirty="0" err="1">
                <a:solidFill>
                  <a:schemeClr val="bg1"/>
                </a:solidFill>
                <a:latin typeface="Arial" charset="0"/>
                <a:ea typeface="Arial" charset="0"/>
                <a:cs typeface="Arial" charset="0"/>
              </a:rPr>
              <a:t>condim</a:t>
            </a:r>
            <a:endParaRPr lang="en-US" sz="1200" dirty="0">
              <a:solidFill>
                <a:schemeClr val="bg1"/>
              </a:solidFill>
              <a:latin typeface="Arial" charset="0"/>
              <a:ea typeface="Arial" charset="0"/>
              <a:cs typeface="Arial" charset="0"/>
            </a:endParaRPr>
          </a:p>
        </p:txBody>
      </p:sp>
      <p:sp>
        <p:nvSpPr>
          <p:cNvPr id="32" name="Text Placeholder 2"/>
          <p:cNvSpPr>
            <a:spLocks noGrp="1"/>
          </p:cNvSpPr>
          <p:nvPr>
            <p:ph type="body" sz="quarter" idx="21" hasCustomPrompt="1"/>
          </p:nvPr>
        </p:nvSpPr>
        <p:spPr>
          <a:xfrm>
            <a:off x="6172111" y="4397311"/>
            <a:ext cx="2398640" cy="461665"/>
          </a:xfrm>
        </p:spPr>
        <p:txBody>
          <a:bodyPr>
            <a:normAutofit/>
          </a:bodyPr>
          <a:lstStyle>
            <a:lvl1pPr marL="0" indent="0" algn="ctr" defTabSz="685800" rtl="0" eaLnBrk="1" latinLnBrk="0" hangingPunct="1">
              <a:buNone/>
              <a:defRPr lang="en-US" sz="1800" b="1" kern="1200" dirty="0">
                <a:solidFill>
                  <a:schemeClr val="accent1"/>
                </a:solidFill>
                <a:latin typeface="Arial" charset="0"/>
                <a:ea typeface="Arial" charset="0"/>
                <a:cs typeface="Arial" charset="0"/>
              </a:defRPr>
            </a:lvl1pPr>
          </a:lstStyle>
          <a:p>
            <a:pPr lvl="0"/>
            <a:r>
              <a:rPr lang="en-US" dirty="0"/>
              <a:t>Header</a:t>
            </a:r>
          </a:p>
        </p:txBody>
      </p:sp>
      <p:sp>
        <p:nvSpPr>
          <p:cNvPr id="33" name="Text Placeholder 2"/>
          <p:cNvSpPr>
            <a:spLocks noGrp="1"/>
          </p:cNvSpPr>
          <p:nvPr>
            <p:ph type="body" sz="quarter" idx="22" hasCustomPrompt="1"/>
          </p:nvPr>
        </p:nvSpPr>
        <p:spPr>
          <a:xfrm>
            <a:off x="6172111" y="4890178"/>
            <a:ext cx="2398640" cy="898716"/>
          </a:xfrm>
        </p:spPr>
        <p:txBody>
          <a:bodyPr>
            <a:noAutofit/>
          </a:bodyPr>
          <a:lstStyle>
            <a:lvl1pPr marL="0" indent="0" algn="ctr" defTabSz="685800" rtl="0" eaLnBrk="1" latinLnBrk="0" hangingPunct="1">
              <a:lnSpc>
                <a:spcPct val="114000"/>
              </a:lnSpc>
              <a:buNone/>
              <a:defRPr lang="en-US" sz="1200" kern="1200" dirty="0">
                <a:solidFill>
                  <a:schemeClr val="bg1"/>
                </a:solidFill>
                <a:latin typeface="Arial" charset="0"/>
                <a:ea typeface="Arial" charset="0"/>
                <a:cs typeface="Arial" charset="0"/>
              </a:defRPr>
            </a:lvl1pPr>
          </a:lstStyle>
          <a:p>
            <a:pPr algn="ctr">
              <a:lnSpc>
                <a:spcPct val="114000"/>
              </a:lnSpc>
            </a:pPr>
            <a:r>
              <a:rPr lang="en-US" sz="1200" dirty="0">
                <a:solidFill>
                  <a:schemeClr val="bg1"/>
                </a:solidFill>
                <a:latin typeface="Arial" charset="0"/>
                <a:ea typeface="Arial" charset="0"/>
                <a:cs typeface="Arial" charset="0"/>
              </a:rPr>
              <a:t>Suspendisse ultrices </a:t>
            </a:r>
            <a:r>
              <a:rPr lang="en-US" sz="1200" dirty="0" err="1">
                <a:solidFill>
                  <a:schemeClr val="bg1"/>
                </a:solidFill>
                <a:latin typeface="Arial" charset="0"/>
                <a:ea typeface="Arial" charset="0"/>
                <a:cs typeface="Arial" charset="0"/>
              </a:rPr>
              <a:t>hendrerit</a:t>
            </a:r>
            <a:r>
              <a:rPr lang="en-US" sz="1200" dirty="0">
                <a:solidFill>
                  <a:schemeClr val="bg1"/>
                </a:solidFill>
                <a:latin typeface="Arial" charset="0"/>
                <a:ea typeface="Arial" charset="0"/>
                <a:cs typeface="Arial" charset="0"/>
              </a:rPr>
              <a:t> dolor </a:t>
            </a:r>
            <a:r>
              <a:rPr lang="en-US" sz="1200" dirty="0" err="1">
                <a:solidFill>
                  <a:schemeClr val="bg1"/>
                </a:solidFill>
                <a:latin typeface="Arial" charset="0"/>
                <a:ea typeface="Arial" charset="0"/>
                <a:cs typeface="Arial" charset="0"/>
              </a:rPr>
              <a:t>nec</a:t>
            </a:r>
            <a:r>
              <a:rPr lang="en-US" sz="1200" dirty="0">
                <a:solidFill>
                  <a:schemeClr val="bg1"/>
                </a:solidFill>
                <a:latin typeface="Arial" charset="0"/>
                <a:ea typeface="Arial" charset="0"/>
                <a:cs typeface="Arial" charset="0"/>
              </a:rPr>
              <a:t> </a:t>
            </a:r>
            <a:r>
              <a:rPr lang="en-US" sz="1200" dirty="0" err="1">
                <a:solidFill>
                  <a:schemeClr val="bg1"/>
                </a:solidFill>
                <a:latin typeface="Arial" charset="0"/>
                <a:ea typeface="Arial" charset="0"/>
                <a:cs typeface="Arial" charset="0"/>
              </a:rPr>
              <a:t>congue</a:t>
            </a:r>
            <a:r>
              <a:rPr lang="en-US" sz="1200" dirty="0">
                <a:solidFill>
                  <a:schemeClr val="bg1"/>
                </a:solidFill>
                <a:latin typeface="Arial" charset="0"/>
                <a:ea typeface="Arial" charset="0"/>
                <a:cs typeface="Arial" charset="0"/>
              </a:rPr>
              <a:t>. Cras </a:t>
            </a:r>
            <a:r>
              <a:rPr lang="en-US" sz="1200" dirty="0" err="1">
                <a:solidFill>
                  <a:schemeClr val="bg1"/>
                </a:solidFill>
                <a:latin typeface="Arial" charset="0"/>
                <a:ea typeface="Arial" charset="0"/>
                <a:cs typeface="Arial" charset="0"/>
              </a:rPr>
              <a:t>condim</a:t>
            </a:r>
            <a:endParaRPr lang="en-US" sz="1200" dirty="0">
              <a:solidFill>
                <a:schemeClr val="bg1"/>
              </a:solidFill>
              <a:latin typeface="Arial" charset="0"/>
              <a:ea typeface="Arial" charset="0"/>
              <a:cs typeface="Arial" charset="0"/>
            </a:endParaRPr>
          </a:p>
        </p:txBody>
      </p:sp>
      <p:sp>
        <p:nvSpPr>
          <p:cNvPr id="34" name="Text Placeholder 2"/>
          <p:cNvSpPr>
            <a:spLocks noGrp="1"/>
          </p:cNvSpPr>
          <p:nvPr>
            <p:ph type="body" sz="quarter" idx="23" hasCustomPrompt="1"/>
          </p:nvPr>
        </p:nvSpPr>
        <p:spPr>
          <a:xfrm>
            <a:off x="8857848" y="4397311"/>
            <a:ext cx="2398640" cy="461665"/>
          </a:xfrm>
        </p:spPr>
        <p:txBody>
          <a:bodyPr>
            <a:normAutofit/>
          </a:bodyPr>
          <a:lstStyle>
            <a:lvl1pPr marL="0" indent="0" algn="ctr" defTabSz="685800" rtl="0" eaLnBrk="1" latinLnBrk="0" hangingPunct="1">
              <a:buNone/>
              <a:defRPr lang="en-US" sz="1800" b="1" kern="1200" dirty="0">
                <a:solidFill>
                  <a:schemeClr val="accent1"/>
                </a:solidFill>
                <a:latin typeface="Arial" charset="0"/>
                <a:ea typeface="Arial" charset="0"/>
                <a:cs typeface="Arial" charset="0"/>
              </a:defRPr>
            </a:lvl1pPr>
          </a:lstStyle>
          <a:p>
            <a:pPr lvl="0"/>
            <a:r>
              <a:rPr lang="en-US" dirty="0"/>
              <a:t>Header</a:t>
            </a:r>
          </a:p>
        </p:txBody>
      </p:sp>
      <p:sp>
        <p:nvSpPr>
          <p:cNvPr id="35" name="Text Placeholder 2"/>
          <p:cNvSpPr>
            <a:spLocks noGrp="1"/>
          </p:cNvSpPr>
          <p:nvPr>
            <p:ph type="body" sz="quarter" idx="24" hasCustomPrompt="1"/>
          </p:nvPr>
        </p:nvSpPr>
        <p:spPr>
          <a:xfrm>
            <a:off x="8857848" y="4890178"/>
            <a:ext cx="2398640" cy="898716"/>
          </a:xfrm>
        </p:spPr>
        <p:txBody>
          <a:bodyPr>
            <a:noAutofit/>
          </a:bodyPr>
          <a:lstStyle>
            <a:lvl1pPr marL="0" indent="0" algn="ctr" defTabSz="685800" rtl="0" eaLnBrk="1" latinLnBrk="0" hangingPunct="1">
              <a:lnSpc>
                <a:spcPct val="114000"/>
              </a:lnSpc>
              <a:buNone/>
              <a:defRPr lang="en-US" sz="1200" kern="1200" dirty="0">
                <a:solidFill>
                  <a:schemeClr val="bg1"/>
                </a:solidFill>
                <a:latin typeface="Arial" charset="0"/>
                <a:ea typeface="Arial" charset="0"/>
                <a:cs typeface="Arial" charset="0"/>
              </a:defRPr>
            </a:lvl1pPr>
          </a:lstStyle>
          <a:p>
            <a:pPr algn="ctr">
              <a:lnSpc>
                <a:spcPct val="114000"/>
              </a:lnSpc>
            </a:pPr>
            <a:r>
              <a:rPr lang="en-US" sz="1200" dirty="0">
                <a:solidFill>
                  <a:schemeClr val="bg1"/>
                </a:solidFill>
                <a:latin typeface="Arial" charset="0"/>
                <a:ea typeface="Arial" charset="0"/>
                <a:cs typeface="Arial" charset="0"/>
              </a:rPr>
              <a:t>Suspendisse ultrices </a:t>
            </a:r>
            <a:r>
              <a:rPr lang="en-US" sz="1200" dirty="0" err="1">
                <a:solidFill>
                  <a:schemeClr val="bg1"/>
                </a:solidFill>
                <a:latin typeface="Arial" charset="0"/>
                <a:ea typeface="Arial" charset="0"/>
                <a:cs typeface="Arial" charset="0"/>
              </a:rPr>
              <a:t>hendrerit</a:t>
            </a:r>
            <a:r>
              <a:rPr lang="en-US" sz="1200" dirty="0">
                <a:solidFill>
                  <a:schemeClr val="bg1"/>
                </a:solidFill>
                <a:latin typeface="Arial" charset="0"/>
                <a:ea typeface="Arial" charset="0"/>
                <a:cs typeface="Arial" charset="0"/>
              </a:rPr>
              <a:t> dolor </a:t>
            </a:r>
            <a:r>
              <a:rPr lang="en-US" sz="1200" dirty="0" err="1">
                <a:solidFill>
                  <a:schemeClr val="bg1"/>
                </a:solidFill>
                <a:latin typeface="Arial" charset="0"/>
                <a:ea typeface="Arial" charset="0"/>
                <a:cs typeface="Arial" charset="0"/>
              </a:rPr>
              <a:t>nec</a:t>
            </a:r>
            <a:r>
              <a:rPr lang="en-US" sz="1200" dirty="0">
                <a:solidFill>
                  <a:schemeClr val="bg1"/>
                </a:solidFill>
                <a:latin typeface="Arial" charset="0"/>
                <a:ea typeface="Arial" charset="0"/>
                <a:cs typeface="Arial" charset="0"/>
              </a:rPr>
              <a:t> </a:t>
            </a:r>
            <a:r>
              <a:rPr lang="en-US" sz="1200" dirty="0" err="1">
                <a:solidFill>
                  <a:schemeClr val="bg1"/>
                </a:solidFill>
                <a:latin typeface="Arial" charset="0"/>
                <a:ea typeface="Arial" charset="0"/>
                <a:cs typeface="Arial" charset="0"/>
              </a:rPr>
              <a:t>congue</a:t>
            </a:r>
            <a:r>
              <a:rPr lang="en-US" sz="1200" dirty="0">
                <a:solidFill>
                  <a:schemeClr val="bg1"/>
                </a:solidFill>
                <a:latin typeface="Arial" charset="0"/>
                <a:ea typeface="Arial" charset="0"/>
                <a:cs typeface="Arial" charset="0"/>
              </a:rPr>
              <a:t>. Cras </a:t>
            </a:r>
            <a:r>
              <a:rPr lang="en-US" sz="1200" dirty="0" err="1">
                <a:solidFill>
                  <a:schemeClr val="bg1"/>
                </a:solidFill>
                <a:latin typeface="Arial" charset="0"/>
                <a:ea typeface="Arial" charset="0"/>
                <a:cs typeface="Arial" charset="0"/>
              </a:rPr>
              <a:t>condim</a:t>
            </a:r>
            <a:endParaRPr lang="en-US" sz="1200" dirty="0">
              <a:solidFill>
                <a:schemeClr val="bg1"/>
              </a:solidFill>
              <a:latin typeface="Arial" charset="0"/>
              <a:ea typeface="Arial" charset="0"/>
              <a:cs typeface="Arial" charset="0"/>
            </a:endParaRPr>
          </a:p>
        </p:txBody>
      </p:sp>
      <p:sp>
        <p:nvSpPr>
          <p:cNvPr id="19" name="Title 12"/>
          <p:cNvSpPr>
            <a:spLocks noGrp="1"/>
          </p:cNvSpPr>
          <p:nvPr>
            <p:ph type="title" hasCustomPrompt="1"/>
          </p:nvPr>
        </p:nvSpPr>
        <p:spPr>
          <a:xfrm>
            <a:off x="612648"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140903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UCKET (Dark)">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614363" y="6468646"/>
            <a:ext cx="2743200" cy="365125"/>
          </a:xfrm>
        </p:spPr>
        <p:txBody>
          <a:bodyPr/>
          <a:lstStyle>
            <a:lvl1pPr>
              <a:defRPr>
                <a:solidFill>
                  <a:schemeClr val="bg1"/>
                </a:solidFill>
              </a:defRPr>
            </a:lvl1pPr>
          </a:lstStyle>
          <a:p>
            <a:fld id="{2ACB7C9A-25F0-634B-9610-C309785BDCD9}" type="datetimeFigureOut">
              <a:rPr lang="en-US" smtClean="0"/>
              <a:pPr/>
              <a:t>6/10/2024</a:t>
            </a:fld>
            <a:endParaRPr lang="en-US"/>
          </a:p>
        </p:txBody>
      </p:sp>
      <p:sp>
        <p:nvSpPr>
          <p:cNvPr id="15" name="Footer Placeholder 14"/>
          <p:cNvSpPr>
            <a:spLocks noGrp="1"/>
          </p:cNvSpPr>
          <p:nvPr>
            <p:ph type="ftr" sz="quarter" idx="11"/>
          </p:nvPr>
        </p:nvSpPr>
        <p:spPr>
          <a:xfrm>
            <a:off x="4038600" y="6468646"/>
            <a:ext cx="4114800" cy="365125"/>
          </a:xfrm>
        </p:spPr>
        <p:txBody>
          <a:bodyPr/>
          <a:lstStyle>
            <a:lvl1pPr>
              <a:defRPr>
                <a:solidFill>
                  <a:schemeClr val="bg1"/>
                </a:solidFill>
              </a:defRPr>
            </a:lvl1pPr>
          </a:lstStyle>
          <a:p>
            <a:endParaRPr lang="en-US"/>
          </a:p>
        </p:txBody>
      </p:sp>
      <p:sp>
        <p:nvSpPr>
          <p:cNvPr id="16" name="Slide Number Placeholder 15"/>
          <p:cNvSpPr>
            <a:spLocks noGrp="1"/>
          </p:cNvSpPr>
          <p:nvPr>
            <p:ph type="sldNum" sz="quarter" idx="12"/>
          </p:nvPr>
        </p:nvSpPr>
        <p:spPr>
          <a:xfrm>
            <a:off x="8834439" y="6468646"/>
            <a:ext cx="2743200" cy="365125"/>
          </a:xfrm>
        </p:spPr>
        <p:txBody>
          <a:bodyPr/>
          <a:lstStyle>
            <a:lvl1pPr>
              <a:defRPr>
                <a:solidFill>
                  <a:schemeClr val="bg1"/>
                </a:solidFill>
              </a:defRPr>
            </a:lvl1pPr>
          </a:lstStyle>
          <a:p>
            <a:fld id="{ABD19ECE-0AA1-F64B-B892-9B3B58709EA7}" type="slidenum">
              <a:rPr lang="en-US" smtClean="0"/>
              <a:pPr/>
              <a:t>‹#›</a:t>
            </a:fld>
            <a:endParaRPr lang="en-US"/>
          </a:p>
        </p:txBody>
      </p:sp>
      <p:sp>
        <p:nvSpPr>
          <p:cNvPr id="8" name="Rectangle 8"/>
          <p:cNvSpPr/>
          <p:nvPr userDrawn="1"/>
        </p:nvSpPr>
        <p:spPr>
          <a:xfrm flipH="1">
            <a:off x="-1" y="1676482"/>
            <a:ext cx="5846165" cy="587035"/>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8"/>
          <p:cNvSpPr/>
          <p:nvPr userDrawn="1"/>
        </p:nvSpPr>
        <p:spPr>
          <a:xfrm rot="10800000" flipH="1">
            <a:off x="5591332" y="1676479"/>
            <a:ext cx="6600669" cy="587035"/>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3" hasCustomPrompt="1"/>
          </p:nvPr>
        </p:nvSpPr>
        <p:spPr>
          <a:xfrm>
            <a:off x="1287611" y="1747366"/>
            <a:ext cx="3963263" cy="383182"/>
          </a:xfrm>
          <a:noFill/>
        </p:spPr>
        <p:txBody>
          <a:bodyPr wrap="square" rtlCol="0">
            <a:spAutoFit/>
          </a:bodyPr>
          <a:lstStyle>
            <a:lvl1pPr marL="0" indent="0">
              <a:buNone/>
              <a:defRPr lang="en-US" smtClean="0">
                <a:solidFill>
                  <a:schemeClr val="accent3"/>
                </a:solidFill>
                <a:latin typeface="Arial" charset="0"/>
                <a:ea typeface="Arial" charset="0"/>
                <a:cs typeface="Arial" charset="0"/>
              </a:defRPr>
            </a:lvl1pPr>
            <a:lvl2pPr>
              <a:defRPr lang="en-US" sz="1350" smtClean="0">
                <a:solidFill>
                  <a:schemeClr val="tx1"/>
                </a:solidFill>
              </a:defRPr>
            </a:lvl2pPr>
            <a:lvl3pPr>
              <a:defRPr lang="en-US" sz="1350" smtClean="0">
                <a:solidFill>
                  <a:schemeClr val="tx1"/>
                </a:solidFill>
              </a:defRPr>
            </a:lvl3pPr>
            <a:lvl4pPr>
              <a:defRPr lang="en-US" smtClean="0">
                <a:solidFill>
                  <a:schemeClr val="tx1"/>
                </a:solidFill>
              </a:defRPr>
            </a:lvl4pPr>
            <a:lvl5pPr>
              <a:defRPr lang="en-US">
                <a:solidFill>
                  <a:schemeClr val="tx1"/>
                </a:solidFill>
              </a:defRPr>
            </a:lvl5pPr>
          </a:lstStyle>
          <a:p>
            <a:pPr marL="0" lvl="0"/>
            <a:r>
              <a:rPr lang="en-US" dirty="0"/>
              <a:t>HEADER</a:t>
            </a:r>
          </a:p>
        </p:txBody>
      </p:sp>
      <p:sp>
        <p:nvSpPr>
          <p:cNvPr id="18" name="Text Placeholder 2"/>
          <p:cNvSpPr>
            <a:spLocks noGrp="1"/>
          </p:cNvSpPr>
          <p:nvPr>
            <p:ph type="body" sz="quarter" idx="14" hasCustomPrompt="1"/>
          </p:nvPr>
        </p:nvSpPr>
        <p:spPr>
          <a:xfrm>
            <a:off x="6536667" y="1747366"/>
            <a:ext cx="3963263" cy="383182"/>
          </a:xfrm>
          <a:noFill/>
        </p:spPr>
        <p:txBody>
          <a:bodyPr wrap="square" rtlCol="0">
            <a:spAutoFit/>
          </a:bodyPr>
          <a:lstStyle>
            <a:lvl1pPr marL="0" indent="0">
              <a:buNone/>
              <a:defRPr lang="en-US" smtClean="0">
                <a:solidFill>
                  <a:schemeClr val="accent3"/>
                </a:solidFill>
                <a:latin typeface="Arial" charset="0"/>
                <a:ea typeface="Arial" charset="0"/>
                <a:cs typeface="Arial" charset="0"/>
              </a:defRPr>
            </a:lvl1pPr>
            <a:lvl2pPr>
              <a:defRPr lang="en-US" sz="1350" smtClean="0">
                <a:solidFill>
                  <a:schemeClr val="tx1"/>
                </a:solidFill>
              </a:defRPr>
            </a:lvl2pPr>
            <a:lvl3pPr>
              <a:defRPr lang="en-US" sz="1350" smtClean="0">
                <a:solidFill>
                  <a:schemeClr val="tx1"/>
                </a:solidFill>
              </a:defRPr>
            </a:lvl3pPr>
            <a:lvl4pPr>
              <a:defRPr lang="en-US" smtClean="0">
                <a:solidFill>
                  <a:schemeClr val="tx1"/>
                </a:solidFill>
              </a:defRPr>
            </a:lvl4pPr>
            <a:lvl5pPr>
              <a:defRPr lang="en-US">
                <a:solidFill>
                  <a:schemeClr val="tx1"/>
                </a:solidFill>
              </a:defRPr>
            </a:lvl5pPr>
          </a:lstStyle>
          <a:p>
            <a:pPr marL="0" lvl="0"/>
            <a:r>
              <a:rPr lang="en-US"/>
              <a:t>HEADER</a:t>
            </a:r>
          </a:p>
        </p:txBody>
      </p:sp>
      <p:sp>
        <p:nvSpPr>
          <p:cNvPr id="19" name="Text Placeholder 2"/>
          <p:cNvSpPr>
            <a:spLocks noGrp="1"/>
          </p:cNvSpPr>
          <p:nvPr>
            <p:ph idx="1"/>
          </p:nvPr>
        </p:nvSpPr>
        <p:spPr>
          <a:xfrm>
            <a:off x="1287611" y="2506664"/>
            <a:ext cx="3963263" cy="3201411"/>
          </a:xfrm>
          <a:prstGeom prst="rect">
            <a:avLst/>
          </a:prstGeom>
        </p:spPr>
        <p:txBody>
          <a:bodyPr vert="horz" lIns="91440" tIns="45720" rIns="91440" bIns="45720" rtlCol="0">
            <a:normAutofit/>
          </a:bodyPr>
          <a:lstStyle>
            <a:lvl1pPr marL="0" indent="0">
              <a:buNone/>
              <a:defRPr sz="1500">
                <a:solidFill>
                  <a:schemeClr val="bg1"/>
                </a:solidFill>
              </a:defRPr>
            </a:lvl1pPr>
            <a:lvl2pPr marL="342900" indent="0">
              <a:buNone/>
              <a:defRPr sz="1350">
                <a:solidFill>
                  <a:schemeClr val="bg1"/>
                </a:solidFill>
              </a:defRPr>
            </a:lvl2pPr>
            <a:lvl3pPr marL="685800" indent="0">
              <a:buNone/>
              <a:defRPr sz="120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idx="15"/>
          </p:nvPr>
        </p:nvSpPr>
        <p:spPr>
          <a:xfrm>
            <a:off x="6536667" y="2506664"/>
            <a:ext cx="3963263" cy="3201411"/>
          </a:xfrm>
          <a:prstGeom prst="rect">
            <a:avLst/>
          </a:prstGeom>
        </p:spPr>
        <p:txBody>
          <a:bodyPr vert="horz" lIns="91440" tIns="45720" rIns="91440" bIns="45720" rtlCol="0">
            <a:normAutofit/>
          </a:bodyPr>
          <a:lstStyle>
            <a:lvl1pPr marL="0" indent="0">
              <a:buNone/>
              <a:defRPr sz="1500">
                <a:solidFill>
                  <a:schemeClr val="bg1"/>
                </a:solidFill>
              </a:defRPr>
            </a:lvl1pPr>
            <a:lvl2pPr marL="342900" indent="0">
              <a:buNone/>
              <a:defRPr sz="1350">
                <a:solidFill>
                  <a:schemeClr val="bg1"/>
                </a:solidFill>
              </a:defRPr>
            </a:lvl2pPr>
            <a:lvl3pPr marL="685800" indent="0">
              <a:buNone/>
              <a:defRPr sz="1200">
                <a:solidFill>
                  <a:schemeClr val="bg1"/>
                </a:solidFill>
              </a:defRPr>
            </a:lvl3pPr>
            <a:lvl4pPr marL="1028700" indent="0">
              <a:buNone/>
              <a:defRPr sz="1050">
                <a:solidFill>
                  <a:schemeClr val="bg1"/>
                </a:solidFill>
              </a:defRPr>
            </a:lvl4pPr>
            <a:lvl5pPr marL="1371600" indent="0">
              <a:buNone/>
              <a:defRPr sz="105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2"/>
          <p:cNvSpPr>
            <a:spLocks noGrp="1"/>
          </p:cNvSpPr>
          <p:nvPr>
            <p:ph type="title" hasCustomPrompt="1"/>
          </p:nvPr>
        </p:nvSpPr>
        <p:spPr>
          <a:xfrm>
            <a:off x="612648"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cxnSp>
        <p:nvCxnSpPr>
          <p:cNvPr id="24" name="Straight Connector 23"/>
          <p:cNvCxnSpPr/>
          <p:nvPr userDrawn="1"/>
        </p:nvCxnSpPr>
        <p:spPr>
          <a:xfrm flipV="1">
            <a:off x="6019800" y="2364196"/>
            <a:ext cx="0" cy="37699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84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UCKET (Dark)">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614363" y="6468646"/>
            <a:ext cx="2743200" cy="365125"/>
          </a:xfrm>
        </p:spPr>
        <p:txBody>
          <a:bodyPr/>
          <a:lstStyle>
            <a:lvl1pPr>
              <a:defRPr>
                <a:solidFill>
                  <a:schemeClr val="bg1"/>
                </a:solidFill>
              </a:defRPr>
            </a:lvl1pPr>
          </a:lstStyle>
          <a:p>
            <a:fld id="{2ACB7C9A-25F0-634B-9610-C309785BDCD9}" type="datetimeFigureOut">
              <a:rPr lang="en-US" smtClean="0"/>
              <a:pPr/>
              <a:t>6/10/2024</a:t>
            </a:fld>
            <a:endParaRPr lang="en-US"/>
          </a:p>
        </p:txBody>
      </p:sp>
      <p:sp>
        <p:nvSpPr>
          <p:cNvPr id="15" name="Footer Placeholder 14"/>
          <p:cNvSpPr>
            <a:spLocks noGrp="1"/>
          </p:cNvSpPr>
          <p:nvPr>
            <p:ph type="ftr" sz="quarter" idx="11"/>
          </p:nvPr>
        </p:nvSpPr>
        <p:spPr>
          <a:xfrm>
            <a:off x="4038600" y="6468646"/>
            <a:ext cx="4114800" cy="365125"/>
          </a:xfrm>
        </p:spPr>
        <p:txBody>
          <a:bodyPr/>
          <a:lstStyle>
            <a:lvl1pPr>
              <a:defRPr>
                <a:solidFill>
                  <a:schemeClr val="bg1"/>
                </a:solidFill>
              </a:defRPr>
            </a:lvl1pPr>
          </a:lstStyle>
          <a:p>
            <a:endParaRPr lang="en-US"/>
          </a:p>
        </p:txBody>
      </p:sp>
      <p:sp>
        <p:nvSpPr>
          <p:cNvPr id="16" name="Slide Number Placeholder 15"/>
          <p:cNvSpPr>
            <a:spLocks noGrp="1"/>
          </p:cNvSpPr>
          <p:nvPr>
            <p:ph type="sldNum" sz="quarter" idx="12"/>
          </p:nvPr>
        </p:nvSpPr>
        <p:spPr>
          <a:xfrm>
            <a:off x="8834439" y="6468646"/>
            <a:ext cx="2743200" cy="365125"/>
          </a:xfrm>
        </p:spPr>
        <p:txBody>
          <a:bodyPr/>
          <a:lstStyle>
            <a:lvl1pPr>
              <a:defRPr>
                <a:solidFill>
                  <a:schemeClr val="bg1"/>
                </a:solidFill>
              </a:defRPr>
            </a:lvl1pPr>
          </a:lstStyle>
          <a:p>
            <a:fld id="{ABD19ECE-0AA1-F64B-B892-9B3B58709EA7}" type="slidenum">
              <a:rPr lang="en-US" smtClean="0"/>
              <a:pPr/>
              <a:t>‹#›</a:t>
            </a:fld>
            <a:endParaRPr lang="en-US"/>
          </a:p>
        </p:txBody>
      </p:sp>
      <p:sp>
        <p:nvSpPr>
          <p:cNvPr id="17" name="Parallelogram 16"/>
          <p:cNvSpPr/>
          <p:nvPr userDrawn="1"/>
        </p:nvSpPr>
        <p:spPr>
          <a:xfrm>
            <a:off x="741632" y="1676479"/>
            <a:ext cx="3550299" cy="587035"/>
          </a:xfrm>
          <a:prstGeom prst="parallelogram">
            <a:avLst>
              <a:gd name="adj" fmla="val 428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latin typeface="Arial" charset="0"/>
              <a:ea typeface="Arial" charset="0"/>
              <a:cs typeface="Arial" charset="0"/>
            </a:endParaRPr>
          </a:p>
        </p:txBody>
      </p:sp>
      <p:sp>
        <p:nvSpPr>
          <p:cNvPr id="21" name="Parallelogram 20"/>
          <p:cNvSpPr/>
          <p:nvPr userDrawn="1"/>
        </p:nvSpPr>
        <p:spPr>
          <a:xfrm>
            <a:off x="4291929" y="1676479"/>
            <a:ext cx="3550299" cy="587035"/>
          </a:xfrm>
          <a:prstGeom prst="parallelogram">
            <a:avLst>
              <a:gd name="adj" fmla="val 428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bg1"/>
              </a:solidFill>
              <a:latin typeface="Arial" charset="0"/>
              <a:ea typeface="Arial" charset="0"/>
              <a:cs typeface="Arial" charset="0"/>
            </a:endParaRPr>
          </a:p>
        </p:txBody>
      </p:sp>
      <p:sp>
        <p:nvSpPr>
          <p:cNvPr id="22" name="Parallelogram 21"/>
          <p:cNvSpPr/>
          <p:nvPr userDrawn="1"/>
        </p:nvSpPr>
        <p:spPr>
          <a:xfrm>
            <a:off x="7842228" y="1676479"/>
            <a:ext cx="3550299" cy="587035"/>
          </a:xfrm>
          <a:prstGeom prst="parallelogram">
            <a:avLst>
              <a:gd name="adj" fmla="val 428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latin typeface="Arial" charset="0"/>
              <a:ea typeface="Arial" charset="0"/>
              <a:cs typeface="Arial" charset="0"/>
            </a:endParaRPr>
          </a:p>
        </p:txBody>
      </p:sp>
      <p:sp>
        <p:nvSpPr>
          <p:cNvPr id="3" name="Text Placeholder 2"/>
          <p:cNvSpPr>
            <a:spLocks noGrp="1"/>
          </p:cNvSpPr>
          <p:nvPr>
            <p:ph type="body" sz="quarter" idx="13" hasCustomPrompt="1"/>
          </p:nvPr>
        </p:nvSpPr>
        <p:spPr>
          <a:xfrm>
            <a:off x="1055837" y="1736097"/>
            <a:ext cx="2982764" cy="383182"/>
          </a:xfrm>
          <a:noFill/>
        </p:spPr>
        <p:txBody>
          <a:bodyPr wrap="square" rtlCol="0">
            <a:spAutoFit/>
          </a:bodyPr>
          <a:lstStyle>
            <a:lvl1pPr marL="0" indent="0">
              <a:buNone/>
              <a:defRPr lang="en-US" smtClean="0">
                <a:solidFill>
                  <a:schemeClr val="accent3"/>
                </a:solidFill>
                <a:latin typeface="Arial" charset="0"/>
                <a:ea typeface="Arial" charset="0"/>
                <a:cs typeface="Arial" charset="0"/>
              </a:defRPr>
            </a:lvl1pPr>
            <a:lvl2pPr>
              <a:defRPr lang="en-US" sz="1350" smtClean="0">
                <a:solidFill>
                  <a:schemeClr val="tx1"/>
                </a:solidFill>
              </a:defRPr>
            </a:lvl2pPr>
            <a:lvl3pPr>
              <a:defRPr lang="en-US" sz="1350" smtClean="0">
                <a:solidFill>
                  <a:schemeClr val="tx1"/>
                </a:solidFill>
              </a:defRPr>
            </a:lvl3pPr>
            <a:lvl4pPr>
              <a:defRPr lang="en-US" smtClean="0">
                <a:solidFill>
                  <a:schemeClr val="tx1"/>
                </a:solidFill>
              </a:defRPr>
            </a:lvl4pPr>
            <a:lvl5pPr>
              <a:defRPr lang="en-US">
                <a:solidFill>
                  <a:schemeClr val="tx1"/>
                </a:solidFill>
              </a:defRPr>
            </a:lvl5pPr>
          </a:lstStyle>
          <a:p>
            <a:pPr marL="0" lvl="0"/>
            <a:r>
              <a:rPr lang="en-US" dirty="0"/>
              <a:t>HEADER</a:t>
            </a:r>
          </a:p>
        </p:txBody>
      </p:sp>
      <p:sp>
        <p:nvSpPr>
          <p:cNvPr id="19" name="Text Placeholder 2"/>
          <p:cNvSpPr>
            <a:spLocks noGrp="1"/>
          </p:cNvSpPr>
          <p:nvPr>
            <p:ph idx="1"/>
          </p:nvPr>
        </p:nvSpPr>
        <p:spPr>
          <a:xfrm>
            <a:off x="1055837" y="2495395"/>
            <a:ext cx="2982764" cy="3201411"/>
          </a:xfrm>
          <a:prstGeom prst="rect">
            <a:avLst/>
          </a:prstGeom>
        </p:spPr>
        <p:txBody>
          <a:bodyPr vert="horz" lIns="91440" tIns="45720" rIns="91440" bIns="45720" rtlCol="0">
            <a:normAutofit/>
          </a:bodyPr>
          <a:lstStyle>
            <a:lvl1pPr marL="0" indent="0">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sz="quarter" idx="14" hasCustomPrompt="1"/>
          </p:nvPr>
        </p:nvSpPr>
        <p:spPr>
          <a:xfrm>
            <a:off x="4606135" y="1742369"/>
            <a:ext cx="2982764" cy="383182"/>
          </a:xfrm>
          <a:noFill/>
        </p:spPr>
        <p:txBody>
          <a:bodyPr vert="horz" wrap="square" lIns="91440" tIns="45720" rIns="91440" bIns="45720" rtlCol="0">
            <a:spAutoFit/>
          </a:bodyPr>
          <a:lstStyle>
            <a:lvl1pPr>
              <a:defRPr lang="en-US" smtClean="0">
                <a:solidFill>
                  <a:schemeClr val="accent3"/>
                </a:solidFill>
                <a:latin typeface="Arial" charset="0"/>
                <a:ea typeface="Arial" charset="0"/>
                <a:cs typeface="Arial" charset="0"/>
              </a:defRPr>
            </a:lvl1pPr>
          </a:lstStyle>
          <a:p>
            <a:pPr marL="0" lvl="0" indent="0">
              <a:buNone/>
            </a:pPr>
            <a:r>
              <a:rPr lang="en-US"/>
              <a:t>HEADER</a:t>
            </a:r>
          </a:p>
        </p:txBody>
      </p:sp>
      <p:sp>
        <p:nvSpPr>
          <p:cNvPr id="30" name="Text Placeholder 2"/>
          <p:cNvSpPr>
            <a:spLocks noGrp="1"/>
          </p:cNvSpPr>
          <p:nvPr>
            <p:ph idx="15"/>
          </p:nvPr>
        </p:nvSpPr>
        <p:spPr>
          <a:xfrm>
            <a:off x="4606135" y="2501667"/>
            <a:ext cx="2982764" cy="3201411"/>
          </a:xfrm>
          <a:prstGeom prst="rect">
            <a:avLst/>
          </a:prstGeom>
        </p:spPr>
        <p:txBody>
          <a:bodyPr vert="horz" lIns="91440" tIns="45720" rIns="91440" bIns="45720" rtlCol="0">
            <a:normAutofit/>
          </a:bodyPr>
          <a:lstStyle>
            <a:lvl1pPr marL="0" indent="0">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
          <p:cNvSpPr>
            <a:spLocks noGrp="1"/>
          </p:cNvSpPr>
          <p:nvPr>
            <p:ph type="body" sz="quarter" idx="16" hasCustomPrompt="1"/>
          </p:nvPr>
        </p:nvSpPr>
        <p:spPr>
          <a:xfrm>
            <a:off x="8156433" y="1742369"/>
            <a:ext cx="2982764" cy="383182"/>
          </a:xfrm>
          <a:noFill/>
        </p:spPr>
        <p:txBody>
          <a:bodyPr wrap="square" rtlCol="0">
            <a:spAutoFit/>
          </a:bodyPr>
          <a:lstStyle>
            <a:lvl1pPr marL="0" indent="0">
              <a:buNone/>
              <a:defRPr lang="en-US" smtClean="0">
                <a:solidFill>
                  <a:schemeClr val="accent3"/>
                </a:solidFill>
                <a:latin typeface="Arial" charset="0"/>
                <a:ea typeface="Arial" charset="0"/>
                <a:cs typeface="Arial" charset="0"/>
              </a:defRPr>
            </a:lvl1pPr>
            <a:lvl2pPr>
              <a:defRPr lang="en-US" sz="1350" smtClean="0">
                <a:solidFill>
                  <a:schemeClr val="tx1"/>
                </a:solidFill>
              </a:defRPr>
            </a:lvl2pPr>
            <a:lvl3pPr>
              <a:defRPr lang="en-US" sz="1350" smtClean="0">
                <a:solidFill>
                  <a:schemeClr val="tx1"/>
                </a:solidFill>
              </a:defRPr>
            </a:lvl3pPr>
            <a:lvl4pPr>
              <a:defRPr lang="en-US" smtClean="0">
                <a:solidFill>
                  <a:schemeClr val="tx1"/>
                </a:solidFill>
              </a:defRPr>
            </a:lvl4pPr>
            <a:lvl5pPr>
              <a:defRPr lang="en-US">
                <a:solidFill>
                  <a:schemeClr val="tx1"/>
                </a:solidFill>
              </a:defRPr>
            </a:lvl5pPr>
          </a:lstStyle>
          <a:p>
            <a:pPr marL="0" lvl="0"/>
            <a:r>
              <a:rPr lang="en-US"/>
              <a:t>HEADER</a:t>
            </a:r>
          </a:p>
        </p:txBody>
      </p:sp>
      <p:sp>
        <p:nvSpPr>
          <p:cNvPr id="32" name="Text Placeholder 2"/>
          <p:cNvSpPr>
            <a:spLocks noGrp="1"/>
          </p:cNvSpPr>
          <p:nvPr>
            <p:ph idx="17"/>
          </p:nvPr>
        </p:nvSpPr>
        <p:spPr>
          <a:xfrm>
            <a:off x="8156433" y="2501667"/>
            <a:ext cx="2982764" cy="3201411"/>
          </a:xfrm>
          <a:prstGeom prst="rect">
            <a:avLst/>
          </a:prstGeom>
        </p:spPr>
        <p:txBody>
          <a:bodyPr vert="horz" lIns="91440" tIns="45720" rIns="91440" bIns="45720" rtlCol="0">
            <a:normAutofit/>
          </a:bodyPr>
          <a:lstStyle>
            <a:lvl1pPr marL="0" indent="0">
              <a:buNone/>
              <a:defRPr sz="1350">
                <a:solidFill>
                  <a:schemeClr val="bg1"/>
                </a:solidFill>
              </a:defRPr>
            </a:lvl1pPr>
            <a:lvl2pPr marL="342900" indent="0">
              <a:buNone/>
              <a:defRPr sz="1200">
                <a:solidFill>
                  <a:schemeClr val="bg1"/>
                </a:solidFill>
              </a:defRPr>
            </a:lvl2pPr>
            <a:lvl3pPr marL="685800" indent="0">
              <a:buNone/>
              <a:defRPr sz="1050">
                <a:solidFill>
                  <a:schemeClr val="bg1"/>
                </a:solidFill>
              </a:defRPr>
            </a:lvl3pPr>
            <a:lvl4pPr marL="1028700" indent="0">
              <a:buNone/>
              <a:defRPr sz="900">
                <a:solidFill>
                  <a:schemeClr val="bg1"/>
                </a:solidFill>
              </a:defRPr>
            </a:lvl4pPr>
            <a:lvl5pPr marL="1371600" indent="0">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2"/>
          <p:cNvSpPr>
            <a:spLocks noGrp="1"/>
          </p:cNvSpPr>
          <p:nvPr>
            <p:ph type="title" hasCustomPrompt="1"/>
          </p:nvPr>
        </p:nvSpPr>
        <p:spPr>
          <a:xfrm>
            <a:off x="612648"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cxnSp>
        <p:nvCxnSpPr>
          <p:cNvPr id="26" name="Straight Connector 25"/>
          <p:cNvCxnSpPr/>
          <p:nvPr userDrawn="1"/>
        </p:nvCxnSpPr>
        <p:spPr>
          <a:xfrm flipV="1">
            <a:off x="4158739" y="2364196"/>
            <a:ext cx="0" cy="37699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7740139" y="2364196"/>
            <a:ext cx="0" cy="37699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44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grpSp>
        <p:nvGrpSpPr>
          <p:cNvPr id="19" name="Group 18"/>
          <p:cNvGrpSpPr/>
          <p:nvPr userDrawn="1"/>
        </p:nvGrpSpPr>
        <p:grpSpPr>
          <a:xfrm>
            <a:off x="0" y="-1"/>
            <a:ext cx="12192000" cy="6858001"/>
            <a:chOff x="0" y="-1"/>
            <a:chExt cx="12192000" cy="6858001"/>
          </a:xfrm>
        </p:grpSpPr>
        <p:sp>
          <p:nvSpPr>
            <p:cNvPr id="20" name="Rectangle 19"/>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Chevron 20"/>
            <p:cNvSpPr/>
            <p:nvPr userDrawn="1"/>
          </p:nvSpPr>
          <p:spPr>
            <a:xfrm>
              <a:off x="614363" y="0"/>
              <a:ext cx="5172075" cy="6858000"/>
            </a:xfrm>
            <a:prstGeom prst="chevron">
              <a:avLst>
                <a:gd name="adj" fmla="val 38122"/>
              </a:avLst>
            </a:pr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22" name="Chevron 21"/>
            <p:cNvSpPr/>
            <p:nvPr userDrawn="1"/>
          </p:nvSpPr>
          <p:spPr>
            <a:xfrm>
              <a:off x="2114551" y="0"/>
              <a:ext cx="2128838" cy="6858000"/>
            </a:xfrm>
            <a:prstGeom prst="chevron">
              <a:avLst>
                <a:gd name="adj" fmla="val 93827"/>
              </a:avLst>
            </a:pr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23" name="Triangle 22"/>
            <p:cNvSpPr/>
            <p:nvPr userDrawn="1"/>
          </p:nvSpPr>
          <p:spPr>
            <a:xfrm rot="5400000">
              <a:off x="-1785938" y="2664618"/>
              <a:ext cx="5100640" cy="1528763"/>
            </a:xfrm>
            <a:prstGeom prst="triangle">
              <a:avLst/>
            </a:pr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24" name="Freeform 23"/>
            <p:cNvSpPr/>
            <p:nvPr userDrawn="1"/>
          </p:nvSpPr>
          <p:spPr>
            <a:xfrm>
              <a:off x="10677525" y="-1"/>
              <a:ext cx="1514475" cy="2744277"/>
            </a:xfrm>
            <a:custGeom>
              <a:avLst/>
              <a:gdLst>
                <a:gd name="connsiteX0" fmla="*/ 0 w 1514475"/>
                <a:gd name="connsiteY0" fmla="*/ 0 h 2744277"/>
                <a:gd name="connsiteX1" fmla="*/ 1514475 w 1514475"/>
                <a:gd name="connsiteY1" fmla="*/ 0 h 2744277"/>
                <a:gd name="connsiteX2" fmla="*/ 1514475 w 1514475"/>
                <a:gd name="connsiteY2" fmla="*/ 2744277 h 2744277"/>
                <a:gd name="connsiteX3" fmla="*/ 0 w 1514475"/>
                <a:gd name="connsiteY3" fmla="*/ 0 h 2744277"/>
              </a:gdLst>
              <a:ahLst/>
              <a:cxnLst>
                <a:cxn ang="0">
                  <a:pos x="connsiteX0" y="connsiteY0"/>
                </a:cxn>
                <a:cxn ang="0">
                  <a:pos x="connsiteX1" y="connsiteY1"/>
                </a:cxn>
                <a:cxn ang="0">
                  <a:pos x="connsiteX2" y="connsiteY2"/>
                </a:cxn>
                <a:cxn ang="0">
                  <a:pos x="connsiteX3" y="connsiteY3"/>
                </a:cxn>
              </a:cxnLst>
              <a:rect l="l" t="t" r="r" b="b"/>
              <a:pathLst>
                <a:path w="1514475" h="2744277">
                  <a:moveTo>
                    <a:pt x="0" y="0"/>
                  </a:moveTo>
                  <a:lnTo>
                    <a:pt x="1514475" y="0"/>
                  </a:lnTo>
                  <a:lnTo>
                    <a:pt x="1514475" y="2744277"/>
                  </a:lnTo>
                  <a:lnTo>
                    <a:pt x="0" y="0"/>
                  </a:lnTo>
                  <a:close/>
                </a:path>
              </a:pathLst>
            </a:cu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25" name="Freeform 24"/>
            <p:cNvSpPr/>
            <p:nvPr userDrawn="1"/>
          </p:nvSpPr>
          <p:spPr>
            <a:xfrm>
              <a:off x="10677525" y="4113722"/>
              <a:ext cx="1514475" cy="2744277"/>
            </a:xfrm>
            <a:custGeom>
              <a:avLst/>
              <a:gdLst>
                <a:gd name="connsiteX0" fmla="*/ 1514475 w 1514475"/>
                <a:gd name="connsiteY0" fmla="*/ 0 h 2744277"/>
                <a:gd name="connsiteX1" fmla="*/ 1514475 w 1514475"/>
                <a:gd name="connsiteY1" fmla="*/ 2744277 h 2744277"/>
                <a:gd name="connsiteX2" fmla="*/ 0 w 1514475"/>
                <a:gd name="connsiteY2" fmla="*/ 2744277 h 2744277"/>
                <a:gd name="connsiteX3" fmla="*/ 1514475 w 1514475"/>
                <a:gd name="connsiteY3" fmla="*/ 0 h 2744277"/>
              </a:gdLst>
              <a:ahLst/>
              <a:cxnLst>
                <a:cxn ang="0">
                  <a:pos x="connsiteX0" y="connsiteY0"/>
                </a:cxn>
                <a:cxn ang="0">
                  <a:pos x="connsiteX1" y="connsiteY1"/>
                </a:cxn>
                <a:cxn ang="0">
                  <a:pos x="connsiteX2" y="connsiteY2"/>
                </a:cxn>
                <a:cxn ang="0">
                  <a:pos x="connsiteX3" y="connsiteY3"/>
                </a:cxn>
              </a:cxnLst>
              <a:rect l="l" t="t" r="r" b="b"/>
              <a:pathLst>
                <a:path w="1514475" h="2744277">
                  <a:moveTo>
                    <a:pt x="1514475" y="0"/>
                  </a:moveTo>
                  <a:lnTo>
                    <a:pt x="1514475" y="2744277"/>
                  </a:lnTo>
                  <a:lnTo>
                    <a:pt x="0" y="2744277"/>
                  </a:lnTo>
                  <a:lnTo>
                    <a:pt x="1514475" y="0"/>
                  </a:lnTo>
                  <a:close/>
                </a:path>
              </a:pathLst>
            </a:cu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26" name="Freeform 25"/>
            <p:cNvSpPr/>
            <p:nvPr userDrawn="1"/>
          </p:nvSpPr>
          <p:spPr>
            <a:xfrm>
              <a:off x="8786813" y="0"/>
              <a:ext cx="3405187" cy="6858000"/>
            </a:xfrm>
            <a:custGeom>
              <a:avLst/>
              <a:gdLst>
                <a:gd name="connsiteX0" fmla="*/ 0 w 3405187"/>
                <a:gd name="connsiteY0" fmla="*/ 0 h 6858000"/>
                <a:gd name="connsiteX1" fmla="*/ 1722387 w 3405187"/>
                <a:gd name="connsiteY1" fmla="*/ 0 h 6858000"/>
                <a:gd name="connsiteX2" fmla="*/ 3405187 w 3405187"/>
                <a:gd name="connsiteY2" fmla="*/ 3049287 h 6858000"/>
                <a:gd name="connsiteX3" fmla="*/ 3405187 w 3405187"/>
                <a:gd name="connsiteY3" fmla="*/ 3808713 h 6858000"/>
                <a:gd name="connsiteX4" fmla="*/ 1722387 w 3405187"/>
                <a:gd name="connsiteY4" fmla="*/ 6858000 h 6858000"/>
                <a:gd name="connsiteX5" fmla="*/ 0 w 3405187"/>
                <a:gd name="connsiteY5" fmla="*/ 6858000 h 6858000"/>
                <a:gd name="connsiteX6" fmla="*/ 1892351 w 3405187"/>
                <a:gd name="connsiteY6" fmla="*/ 3429000 h 6858000"/>
                <a:gd name="connsiteX7" fmla="*/ 0 w 340518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5187" h="6858000">
                  <a:moveTo>
                    <a:pt x="0" y="0"/>
                  </a:moveTo>
                  <a:lnTo>
                    <a:pt x="1722387" y="0"/>
                  </a:lnTo>
                  <a:lnTo>
                    <a:pt x="3405187" y="3049287"/>
                  </a:lnTo>
                  <a:lnTo>
                    <a:pt x="3405187" y="3808713"/>
                  </a:lnTo>
                  <a:lnTo>
                    <a:pt x="1722387" y="6858000"/>
                  </a:lnTo>
                  <a:lnTo>
                    <a:pt x="0" y="6858000"/>
                  </a:lnTo>
                  <a:lnTo>
                    <a:pt x="1892351" y="3429000"/>
                  </a:lnTo>
                  <a:lnTo>
                    <a:pt x="0" y="0"/>
                  </a:lnTo>
                  <a:close/>
                </a:path>
              </a:pathLst>
            </a:cu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 name="Title 1"/>
          <p:cNvSpPr>
            <a:spLocks noGrp="1"/>
          </p:cNvSpPr>
          <p:nvPr>
            <p:ph type="title" hasCustomPrompt="1"/>
          </p:nvPr>
        </p:nvSpPr>
        <p:spPr>
          <a:xfrm>
            <a:off x="2878967" y="5482484"/>
            <a:ext cx="6769955" cy="646331"/>
          </a:xfrm>
          <a:noFill/>
        </p:spPr>
        <p:txBody>
          <a:bodyPr wrap="square" rtlCol="0">
            <a:noAutofit/>
          </a:bodyPr>
          <a:lstStyle>
            <a:lvl1pPr>
              <a:defRPr lang="en-US" sz="1500" b="1" baseline="0">
                <a:solidFill>
                  <a:schemeClr val="accent1"/>
                </a:solidFill>
                <a:latin typeface="Arial" charset="0"/>
                <a:ea typeface="Arial" charset="0"/>
                <a:cs typeface="Arial" charset="0"/>
              </a:defRPr>
            </a:lvl1pPr>
          </a:lstStyle>
          <a:p>
            <a:pPr marL="0" lvl="0"/>
            <a:r>
              <a:rPr lang="en-US" dirty="0"/>
              <a:t>Insert Quote </a:t>
            </a:r>
            <a:r>
              <a:rPr lang="en-US"/>
              <a:t>Attribute Here</a:t>
            </a:r>
            <a:br>
              <a:rPr lang="en-US"/>
            </a:br>
            <a:endParaRPr lang="en-US" dirty="0"/>
          </a:p>
        </p:txBody>
      </p:sp>
      <p:sp>
        <p:nvSpPr>
          <p:cNvPr id="18" name="Text Placeholder 17"/>
          <p:cNvSpPr>
            <a:spLocks noGrp="1"/>
          </p:cNvSpPr>
          <p:nvPr>
            <p:ph type="body" sz="quarter" idx="10" hasCustomPrompt="1"/>
          </p:nvPr>
        </p:nvSpPr>
        <p:spPr>
          <a:xfrm>
            <a:off x="2878966" y="1660364"/>
            <a:ext cx="6769956" cy="3822119"/>
          </a:xfrm>
          <a:noFill/>
        </p:spPr>
        <p:txBody>
          <a:bodyPr wrap="square" rtlCol="0">
            <a:noAutofit/>
          </a:bodyPr>
          <a:lstStyle>
            <a:lvl1pPr marL="0" indent="0">
              <a:buNone/>
              <a:defRPr lang="en-US" sz="2100"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a:t>Insert Quote Here</a:t>
            </a:r>
            <a:endParaRPr lang="en-US" dirty="0"/>
          </a:p>
        </p:txBody>
      </p:sp>
      <p:grpSp>
        <p:nvGrpSpPr>
          <p:cNvPr id="15" name="Group 14"/>
          <p:cNvGrpSpPr/>
          <p:nvPr userDrawn="1"/>
        </p:nvGrpSpPr>
        <p:grpSpPr>
          <a:xfrm>
            <a:off x="1562388" y="1175242"/>
            <a:ext cx="1899085" cy="2008241"/>
            <a:chOff x="701435" y="1875184"/>
            <a:chExt cx="1155881" cy="1222319"/>
          </a:xfrm>
        </p:grpSpPr>
        <p:sp>
          <p:nvSpPr>
            <p:cNvPr id="16" name="Rectangle 15"/>
            <p:cNvSpPr/>
            <p:nvPr/>
          </p:nvSpPr>
          <p:spPr>
            <a:xfrm>
              <a:off x="731520" y="2170454"/>
              <a:ext cx="487680" cy="48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7" name="Rectangle 16"/>
            <p:cNvSpPr/>
            <p:nvPr/>
          </p:nvSpPr>
          <p:spPr>
            <a:xfrm>
              <a:off x="701435" y="1875184"/>
              <a:ext cx="1155881" cy="1222319"/>
            </a:xfrm>
            <a:prstGeom prst="rect">
              <a:avLst/>
            </a:prstGeom>
          </p:spPr>
          <p:txBody>
            <a:bodyPr wrap="square">
              <a:spAutoFit/>
            </a:bodyPr>
            <a:lstStyle/>
            <a:p>
              <a:r>
                <a:rPr lang="en-US" sz="12450" b="1" dirty="0">
                  <a:solidFill>
                    <a:schemeClr val="bg1"/>
                  </a:solidFill>
                  <a:cs typeface="Raleway ExtraBold"/>
                </a:rPr>
                <a:t>“</a:t>
              </a:r>
              <a:endParaRPr lang="en-US" sz="12450" dirty="0">
                <a:solidFill>
                  <a:schemeClr val="bg1"/>
                </a:solidFill>
              </a:endParaRPr>
            </a:p>
          </p:txBody>
        </p:sp>
      </p:grpSp>
      <p:sp>
        <p:nvSpPr>
          <p:cNvPr id="27" name="Rectangle 26"/>
          <p:cNvSpPr/>
          <p:nvPr userDrawn="1"/>
        </p:nvSpPr>
        <p:spPr>
          <a:xfrm>
            <a:off x="9603364" y="4495965"/>
            <a:ext cx="1899085" cy="2008242"/>
          </a:xfrm>
          <a:prstGeom prst="rect">
            <a:avLst/>
          </a:prstGeom>
        </p:spPr>
        <p:txBody>
          <a:bodyPr wrap="square">
            <a:spAutoFit/>
          </a:bodyPr>
          <a:lstStyle/>
          <a:p>
            <a:r>
              <a:rPr lang="en-US" sz="12450" b="1">
                <a:solidFill>
                  <a:schemeClr val="bg1"/>
                </a:solidFill>
                <a:cs typeface="Raleway ExtraBold"/>
              </a:rPr>
              <a:t>”</a:t>
            </a:r>
            <a:endParaRPr lang="en-US" sz="12450" dirty="0">
              <a:solidFill>
                <a:schemeClr val="bg1"/>
              </a:solidFill>
            </a:endParaRPr>
          </a:p>
        </p:txBody>
      </p:sp>
    </p:spTree>
    <p:extLst>
      <p:ext uri="{BB962C8B-B14F-4D97-AF65-F5344CB8AC3E}">
        <p14:creationId xmlns:p14="http://schemas.microsoft.com/office/powerpoint/2010/main" val="77008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HEADSHOTS (Dark)">
    <p:spTree>
      <p:nvGrpSpPr>
        <p:cNvPr id="1" name=""/>
        <p:cNvGrpSpPr/>
        <p:nvPr/>
      </p:nvGrpSpPr>
      <p:grpSpPr>
        <a:xfrm>
          <a:off x="0" y="0"/>
          <a:ext cx="0" cy="0"/>
          <a:chOff x="0" y="0"/>
          <a:chExt cx="0" cy="0"/>
        </a:xfrm>
      </p:grpSpPr>
      <p:sp>
        <p:nvSpPr>
          <p:cNvPr id="35" name="Hexagon 34"/>
          <p:cNvSpPr/>
          <p:nvPr userDrawn="1"/>
        </p:nvSpPr>
        <p:spPr>
          <a:xfrm>
            <a:off x="382255" y="1709868"/>
            <a:ext cx="3633351"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Picture Placeholder 38"/>
          <p:cNvSpPr>
            <a:spLocks noGrp="1"/>
          </p:cNvSpPr>
          <p:nvPr>
            <p:ph type="pic" sz="quarter" idx="10"/>
          </p:nvPr>
        </p:nvSpPr>
        <p:spPr>
          <a:xfrm>
            <a:off x="565273" y="1867643"/>
            <a:ext cx="3267315" cy="281665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40" name="Hexagon 39"/>
          <p:cNvSpPr/>
          <p:nvPr userDrawn="1"/>
        </p:nvSpPr>
        <p:spPr>
          <a:xfrm>
            <a:off x="4294109" y="1709868"/>
            <a:ext cx="3633351"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Picture Placeholder 38"/>
          <p:cNvSpPr>
            <a:spLocks noGrp="1"/>
          </p:cNvSpPr>
          <p:nvPr>
            <p:ph type="pic" sz="quarter" idx="11"/>
          </p:nvPr>
        </p:nvSpPr>
        <p:spPr>
          <a:xfrm>
            <a:off x="4477125" y="1867643"/>
            <a:ext cx="3267315" cy="281665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42" name="Hexagon 41"/>
          <p:cNvSpPr/>
          <p:nvPr userDrawn="1"/>
        </p:nvSpPr>
        <p:spPr>
          <a:xfrm>
            <a:off x="8205962" y="1709868"/>
            <a:ext cx="3633351"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Picture Placeholder 38"/>
          <p:cNvSpPr>
            <a:spLocks noGrp="1"/>
          </p:cNvSpPr>
          <p:nvPr>
            <p:ph type="pic" sz="quarter" idx="12"/>
          </p:nvPr>
        </p:nvSpPr>
        <p:spPr>
          <a:xfrm>
            <a:off x="8388979" y="1867643"/>
            <a:ext cx="3267315" cy="281665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44" name="Text Placeholder 17"/>
          <p:cNvSpPr>
            <a:spLocks noGrp="1"/>
          </p:cNvSpPr>
          <p:nvPr>
            <p:ph type="body" sz="quarter" idx="13" hasCustomPrompt="1"/>
          </p:nvPr>
        </p:nvSpPr>
        <p:spPr>
          <a:xfrm>
            <a:off x="382255" y="5186308"/>
            <a:ext cx="3633351" cy="300082"/>
          </a:xfrm>
          <a:noFill/>
        </p:spPr>
        <p:txBody>
          <a:bodyPr wrap="square" rtlCol="0">
            <a:spAutoFit/>
          </a:bodyPr>
          <a:lstStyle>
            <a:lvl1pPr marL="0" indent="0" algn="ctr">
              <a:buNone/>
              <a:defRPr lang="en-US" sz="1500" b="1"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Company</a:t>
            </a:r>
          </a:p>
        </p:txBody>
      </p:sp>
      <p:sp>
        <p:nvSpPr>
          <p:cNvPr id="45" name="Text Placeholder 17"/>
          <p:cNvSpPr>
            <a:spLocks noGrp="1"/>
          </p:cNvSpPr>
          <p:nvPr>
            <p:ph type="body" sz="quarter" idx="14" hasCustomPrompt="1"/>
          </p:nvPr>
        </p:nvSpPr>
        <p:spPr>
          <a:xfrm>
            <a:off x="4294110" y="5186308"/>
            <a:ext cx="3633351" cy="300082"/>
          </a:xfrm>
          <a:noFill/>
        </p:spPr>
        <p:txBody>
          <a:bodyPr wrap="square" rtlCol="0">
            <a:spAutoFit/>
          </a:bodyPr>
          <a:lstStyle>
            <a:lvl1pPr marL="0" indent="0" algn="ctr">
              <a:buNone/>
              <a:defRPr lang="en-US" sz="1500" b="1"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Company</a:t>
            </a:r>
          </a:p>
        </p:txBody>
      </p:sp>
      <p:sp>
        <p:nvSpPr>
          <p:cNvPr id="46" name="Text Placeholder 17"/>
          <p:cNvSpPr>
            <a:spLocks noGrp="1"/>
          </p:cNvSpPr>
          <p:nvPr>
            <p:ph type="body" sz="quarter" idx="15" hasCustomPrompt="1"/>
          </p:nvPr>
        </p:nvSpPr>
        <p:spPr>
          <a:xfrm>
            <a:off x="8205962" y="5186308"/>
            <a:ext cx="3633351" cy="300082"/>
          </a:xfrm>
          <a:noFill/>
        </p:spPr>
        <p:txBody>
          <a:bodyPr wrap="square" rtlCol="0">
            <a:spAutoFit/>
          </a:bodyPr>
          <a:lstStyle>
            <a:lvl1pPr marL="0" indent="0" algn="ctr">
              <a:buNone/>
              <a:defRPr lang="en-US" sz="1500" b="1"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Company</a:t>
            </a:r>
          </a:p>
        </p:txBody>
      </p:sp>
      <p:sp>
        <p:nvSpPr>
          <p:cNvPr id="16" name="Text Placeholder 17"/>
          <p:cNvSpPr>
            <a:spLocks noGrp="1"/>
          </p:cNvSpPr>
          <p:nvPr>
            <p:ph type="body" sz="quarter" idx="16" hasCustomPrompt="1"/>
          </p:nvPr>
        </p:nvSpPr>
        <p:spPr>
          <a:xfrm>
            <a:off x="382254" y="5555640"/>
            <a:ext cx="3633351" cy="258532"/>
          </a:xfrm>
          <a:noFill/>
        </p:spPr>
        <p:txBody>
          <a:bodyPr wrap="square" rtlCol="0">
            <a:spAutoFit/>
          </a:bodyPr>
          <a:lstStyle>
            <a:lvl1pPr marL="0" indent="0" algn="ctr">
              <a:buNone/>
              <a:defRPr lang="en-US" sz="1200" b="0" smtClean="0">
                <a:solidFill>
                  <a:schemeClr val="accent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Job Title</a:t>
            </a:r>
          </a:p>
        </p:txBody>
      </p:sp>
      <p:sp>
        <p:nvSpPr>
          <p:cNvPr id="17" name="Text Placeholder 17"/>
          <p:cNvSpPr>
            <a:spLocks noGrp="1"/>
          </p:cNvSpPr>
          <p:nvPr>
            <p:ph type="body" sz="quarter" idx="17" hasCustomPrompt="1"/>
          </p:nvPr>
        </p:nvSpPr>
        <p:spPr>
          <a:xfrm>
            <a:off x="4294109" y="5555640"/>
            <a:ext cx="3633351" cy="258532"/>
          </a:xfrm>
          <a:noFill/>
        </p:spPr>
        <p:txBody>
          <a:bodyPr wrap="square" rtlCol="0">
            <a:spAutoFit/>
          </a:bodyPr>
          <a:lstStyle>
            <a:lvl1pPr marL="0" indent="0" algn="ctr">
              <a:buNone/>
              <a:defRPr lang="en-US" sz="1200" b="0" smtClean="0">
                <a:solidFill>
                  <a:schemeClr val="accent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Job Title</a:t>
            </a:r>
          </a:p>
        </p:txBody>
      </p:sp>
      <p:sp>
        <p:nvSpPr>
          <p:cNvPr id="18" name="Text Placeholder 17"/>
          <p:cNvSpPr>
            <a:spLocks noGrp="1"/>
          </p:cNvSpPr>
          <p:nvPr>
            <p:ph type="body" sz="quarter" idx="18" hasCustomPrompt="1"/>
          </p:nvPr>
        </p:nvSpPr>
        <p:spPr>
          <a:xfrm>
            <a:off x="8205962" y="5555640"/>
            <a:ext cx="3633351" cy="258532"/>
          </a:xfrm>
          <a:noFill/>
        </p:spPr>
        <p:txBody>
          <a:bodyPr wrap="square" rtlCol="0">
            <a:spAutoFit/>
          </a:bodyPr>
          <a:lstStyle>
            <a:lvl1pPr marL="0" marR="0" indent="0" algn="ctr" defTabSz="685800" rtl="0" eaLnBrk="1" fontAlgn="auto" latinLnBrk="0" hangingPunct="1">
              <a:lnSpc>
                <a:spcPct val="90000"/>
              </a:lnSpc>
              <a:spcBef>
                <a:spcPts val="750"/>
              </a:spcBef>
              <a:spcAft>
                <a:spcPts val="0"/>
              </a:spcAft>
              <a:buClrTx/>
              <a:buSzTx/>
              <a:buFont typeface="Arial"/>
              <a:buNone/>
              <a:tabLst/>
              <a:defRPr lang="en-US" sz="1200" b="0" smtClean="0">
                <a:solidFill>
                  <a:schemeClr val="accent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marR="0" lvl="0" indent="0" algn="ctr" defTabSz="685800" rtl="0" eaLnBrk="1" fontAlgn="auto" latinLnBrk="0" hangingPunct="1">
              <a:lnSpc>
                <a:spcPct val="90000"/>
              </a:lnSpc>
              <a:spcBef>
                <a:spcPts val="750"/>
              </a:spcBef>
              <a:spcAft>
                <a:spcPts val="0"/>
              </a:spcAft>
              <a:buClrTx/>
              <a:buSzTx/>
              <a:buFont typeface="Arial"/>
              <a:buNone/>
              <a:tabLst/>
              <a:defRPr/>
            </a:pPr>
            <a:r>
              <a:rPr lang="en-US" dirty="0"/>
              <a:t>Job Title</a:t>
            </a:r>
          </a:p>
        </p:txBody>
      </p:sp>
      <p:sp>
        <p:nvSpPr>
          <p:cNvPr id="19" name="Text Placeholder 17"/>
          <p:cNvSpPr>
            <a:spLocks noGrp="1"/>
          </p:cNvSpPr>
          <p:nvPr>
            <p:ph type="body" sz="quarter" idx="19" hasCustomPrompt="1"/>
          </p:nvPr>
        </p:nvSpPr>
        <p:spPr>
          <a:xfrm>
            <a:off x="488055" y="3963961"/>
            <a:ext cx="3144519" cy="514115"/>
          </a:xfrm>
          <a:prstGeom prst="parallelogram">
            <a:avLst>
              <a:gd name="adj" fmla="val 56522"/>
            </a:avLst>
          </a:prstGeom>
          <a:solidFill>
            <a:schemeClr val="accent1"/>
          </a:solidFill>
        </p:spPr>
        <p:txBody>
          <a:bodyPr wrap="square" rtlCol="0" anchor="ctr">
            <a:noAutofit/>
          </a:bodyPr>
          <a:lstStyle>
            <a:lvl1pPr marL="0" indent="0" algn="ctr">
              <a:lnSpc>
                <a:spcPct val="100000"/>
              </a:lnSpc>
              <a:buNone/>
              <a:defRPr lang="en-US" sz="135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a:t>Name Goes Here</a:t>
            </a:r>
            <a:endParaRPr lang="en-US" dirty="0"/>
          </a:p>
        </p:txBody>
      </p:sp>
      <p:sp>
        <p:nvSpPr>
          <p:cNvPr id="20" name="Text Placeholder 17"/>
          <p:cNvSpPr>
            <a:spLocks noGrp="1"/>
          </p:cNvSpPr>
          <p:nvPr>
            <p:ph type="body" sz="quarter" idx="20" hasCustomPrompt="1"/>
          </p:nvPr>
        </p:nvSpPr>
        <p:spPr>
          <a:xfrm>
            <a:off x="4397862" y="3963960"/>
            <a:ext cx="3144519" cy="514115"/>
          </a:xfrm>
          <a:prstGeom prst="parallelogram">
            <a:avLst>
              <a:gd name="adj" fmla="val 56522"/>
            </a:avLst>
          </a:prstGeom>
          <a:solidFill>
            <a:schemeClr val="accent1"/>
          </a:solidFill>
        </p:spPr>
        <p:txBody>
          <a:bodyPr wrap="square" rtlCol="0" anchor="ctr">
            <a:noAutofit/>
          </a:bodyPr>
          <a:lstStyle>
            <a:lvl1pPr marL="0" indent="0" algn="ctr">
              <a:lnSpc>
                <a:spcPct val="100000"/>
              </a:lnSpc>
              <a:buNone/>
              <a:defRPr lang="en-US" sz="135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a:t>Name Goes Here</a:t>
            </a:r>
            <a:endParaRPr lang="en-US" dirty="0"/>
          </a:p>
        </p:txBody>
      </p:sp>
      <p:sp>
        <p:nvSpPr>
          <p:cNvPr id="21" name="Text Placeholder 17"/>
          <p:cNvSpPr>
            <a:spLocks noGrp="1"/>
          </p:cNvSpPr>
          <p:nvPr>
            <p:ph type="body" sz="quarter" idx="21" hasCustomPrompt="1"/>
          </p:nvPr>
        </p:nvSpPr>
        <p:spPr>
          <a:xfrm>
            <a:off x="8318474" y="3963959"/>
            <a:ext cx="3144519" cy="514115"/>
          </a:xfrm>
          <a:prstGeom prst="parallelogram">
            <a:avLst>
              <a:gd name="adj" fmla="val 56522"/>
            </a:avLst>
          </a:prstGeom>
          <a:solidFill>
            <a:schemeClr val="accent1"/>
          </a:solidFill>
        </p:spPr>
        <p:txBody>
          <a:bodyPr wrap="square" rtlCol="0" anchor="ctr">
            <a:noAutofit/>
          </a:bodyPr>
          <a:lstStyle>
            <a:lvl1pPr marL="0" indent="0" algn="ctr">
              <a:lnSpc>
                <a:spcPct val="100000"/>
              </a:lnSpc>
              <a:buNone/>
              <a:defRPr lang="en-US" sz="135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a:t>Name Goes Here</a:t>
            </a:r>
            <a:endParaRPr lang="en-US" dirty="0"/>
          </a:p>
        </p:txBody>
      </p:sp>
      <p:sp>
        <p:nvSpPr>
          <p:cNvPr id="3" name="Date Placeholder 2"/>
          <p:cNvSpPr>
            <a:spLocks noGrp="1"/>
          </p:cNvSpPr>
          <p:nvPr>
            <p:ph type="dt" sz="half" idx="22"/>
          </p:nvPr>
        </p:nvSpPr>
        <p:spPr/>
        <p:txBody>
          <a:bodyPr/>
          <a:lstStyle/>
          <a:p>
            <a:fld id="{2ACB7C9A-25F0-634B-9610-C309785BDCD9}" type="datetimeFigureOut">
              <a:rPr lang="en-US" smtClean="0"/>
              <a:pPr/>
              <a:t>6/10/2024</a:t>
            </a:fld>
            <a:endParaRPr lang="en-US"/>
          </a:p>
        </p:txBody>
      </p:sp>
      <p:sp>
        <p:nvSpPr>
          <p:cNvPr id="4" name="Footer Placeholder 3"/>
          <p:cNvSpPr>
            <a:spLocks noGrp="1"/>
          </p:cNvSpPr>
          <p:nvPr>
            <p:ph type="ftr" sz="quarter" idx="23"/>
          </p:nvPr>
        </p:nvSpPr>
        <p:spPr/>
        <p:txBody>
          <a:bodyPr/>
          <a:lstStyle/>
          <a:p>
            <a:endParaRPr lang="en-US"/>
          </a:p>
        </p:txBody>
      </p:sp>
      <p:sp>
        <p:nvSpPr>
          <p:cNvPr id="5" name="Slide Number Placeholder 4"/>
          <p:cNvSpPr>
            <a:spLocks noGrp="1"/>
          </p:cNvSpPr>
          <p:nvPr>
            <p:ph type="sldNum" sz="quarter" idx="24"/>
          </p:nvPr>
        </p:nvSpPr>
        <p:spPr/>
        <p:txBody>
          <a:bodyPr/>
          <a:lstStyle/>
          <a:p>
            <a:fld id="{ABD19ECE-0AA1-F64B-B892-9B3B58709EA7}" type="slidenum">
              <a:rPr lang="en-US" smtClean="0"/>
              <a:pPr/>
              <a:t>‹#›</a:t>
            </a:fld>
            <a:endParaRPr lang="en-US"/>
          </a:p>
        </p:txBody>
      </p:sp>
      <p:sp>
        <p:nvSpPr>
          <p:cNvPr id="23" name="Title 12"/>
          <p:cNvSpPr>
            <a:spLocks noGrp="1"/>
          </p:cNvSpPr>
          <p:nvPr>
            <p:ph type="title" hasCustomPrompt="1"/>
          </p:nvPr>
        </p:nvSpPr>
        <p:spPr>
          <a:xfrm>
            <a:off x="612648"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76388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HEADSHOTS (Dark)">
    <p:spTree>
      <p:nvGrpSpPr>
        <p:cNvPr id="1" name=""/>
        <p:cNvGrpSpPr/>
        <p:nvPr/>
      </p:nvGrpSpPr>
      <p:grpSpPr>
        <a:xfrm>
          <a:off x="0" y="0"/>
          <a:ext cx="0" cy="0"/>
          <a:chOff x="0" y="0"/>
          <a:chExt cx="0" cy="0"/>
        </a:xfrm>
      </p:grpSpPr>
      <p:sp>
        <p:nvSpPr>
          <p:cNvPr id="43" name="Picture Placeholder 38"/>
          <p:cNvSpPr>
            <a:spLocks noGrp="1"/>
          </p:cNvSpPr>
          <p:nvPr>
            <p:ph type="pic" sz="quarter" idx="12"/>
          </p:nvPr>
        </p:nvSpPr>
        <p:spPr>
          <a:xfrm>
            <a:off x="7987967" y="1259123"/>
            <a:ext cx="2749703" cy="237043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grpSp>
        <p:nvGrpSpPr>
          <p:cNvPr id="3" name="Group 2"/>
          <p:cNvGrpSpPr/>
          <p:nvPr userDrawn="1"/>
        </p:nvGrpSpPr>
        <p:grpSpPr>
          <a:xfrm>
            <a:off x="1312063" y="1146378"/>
            <a:ext cx="9567876" cy="2615724"/>
            <a:chOff x="382255" y="1709868"/>
            <a:chExt cx="11457056" cy="3132200"/>
          </a:xfrm>
        </p:grpSpPr>
        <p:sp>
          <p:nvSpPr>
            <p:cNvPr id="35" name="Hexagon 34"/>
            <p:cNvSpPr/>
            <p:nvPr userDrawn="1"/>
          </p:nvSpPr>
          <p:spPr>
            <a:xfrm>
              <a:off x="382255" y="1709868"/>
              <a:ext cx="3633350"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Hexagon 39"/>
            <p:cNvSpPr/>
            <p:nvPr userDrawn="1"/>
          </p:nvSpPr>
          <p:spPr>
            <a:xfrm>
              <a:off x="4294108" y="1709868"/>
              <a:ext cx="3633350"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Hexagon 41"/>
            <p:cNvSpPr/>
            <p:nvPr userDrawn="1"/>
          </p:nvSpPr>
          <p:spPr>
            <a:xfrm>
              <a:off x="8205961" y="1709868"/>
              <a:ext cx="3633350"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7" name="Group 26"/>
          <p:cNvGrpSpPr/>
          <p:nvPr userDrawn="1"/>
        </p:nvGrpSpPr>
        <p:grpSpPr>
          <a:xfrm>
            <a:off x="2945473" y="3903601"/>
            <a:ext cx="6301057" cy="2615724"/>
            <a:chOff x="382255" y="1709868"/>
            <a:chExt cx="7545203" cy="3132200"/>
          </a:xfrm>
        </p:grpSpPr>
        <p:sp>
          <p:nvSpPr>
            <p:cNvPr id="28" name="Hexagon 27"/>
            <p:cNvSpPr/>
            <p:nvPr userDrawn="1"/>
          </p:nvSpPr>
          <p:spPr>
            <a:xfrm>
              <a:off x="382255" y="1709868"/>
              <a:ext cx="3633350"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Hexagon 28"/>
            <p:cNvSpPr/>
            <p:nvPr userDrawn="1"/>
          </p:nvSpPr>
          <p:spPr>
            <a:xfrm>
              <a:off x="4294108" y="1709868"/>
              <a:ext cx="3633350"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Picture Placeholder 38"/>
          <p:cNvSpPr>
            <a:spLocks noGrp="1"/>
          </p:cNvSpPr>
          <p:nvPr>
            <p:ph type="pic" sz="quarter" idx="20"/>
          </p:nvPr>
        </p:nvSpPr>
        <p:spPr>
          <a:xfrm>
            <a:off x="4721150" y="1269024"/>
            <a:ext cx="2749703" cy="237043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36" name="Picture Placeholder 38"/>
          <p:cNvSpPr>
            <a:spLocks noGrp="1"/>
          </p:cNvSpPr>
          <p:nvPr>
            <p:ph type="pic" sz="quarter" idx="21"/>
          </p:nvPr>
        </p:nvSpPr>
        <p:spPr>
          <a:xfrm>
            <a:off x="1454330" y="1259123"/>
            <a:ext cx="2749703" cy="237043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37" name="Picture Placeholder 38"/>
          <p:cNvSpPr>
            <a:spLocks noGrp="1"/>
          </p:cNvSpPr>
          <p:nvPr>
            <p:ph type="pic" sz="quarter" idx="22"/>
          </p:nvPr>
        </p:nvSpPr>
        <p:spPr>
          <a:xfrm>
            <a:off x="3087739" y="4026247"/>
            <a:ext cx="2749703" cy="237043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38" name="Picture Placeholder 38"/>
          <p:cNvSpPr>
            <a:spLocks noGrp="1"/>
          </p:cNvSpPr>
          <p:nvPr>
            <p:ph type="pic" sz="quarter" idx="23"/>
          </p:nvPr>
        </p:nvSpPr>
        <p:spPr>
          <a:xfrm>
            <a:off x="6354558" y="4026247"/>
            <a:ext cx="2749703" cy="2370432"/>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44" name="Text Placeholder 17"/>
          <p:cNvSpPr>
            <a:spLocks noGrp="1"/>
          </p:cNvSpPr>
          <p:nvPr>
            <p:ph type="body" sz="quarter" idx="13" hasCustomPrompt="1"/>
          </p:nvPr>
        </p:nvSpPr>
        <p:spPr>
          <a:xfrm>
            <a:off x="1501467" y="3072685"/>
            <a:ext cx="2493116" cy="286232"/>
          </a:xfrm>
          <a:prstGeom prst="parallelogram">
            <a:avLst>
              <a:gd name="adj" fmla="val 56522"/>
            </a:avLst>
          </a:prstGeom>
          <a:solidFill>
            <a:schemeClr val="accent1"/>
          </a:solidFill>
        </p:spPr>
        <p:txBody>
          <a:bodyPr wrap="square" lIns="0" rIns="0" rtlCol="0" anchor="ctr">
            <a:noAutofit/>
          </a:bodyPr>
          <a:lstStyle>
            <a:lvl1pPr marL="0" indent="0" algn="ctr">
              <a:lnSpc>
                <a:spcPct val="100000"/>
              </a:lnSpc>
              <a:buNone/>
              <a:defRPr lang="en-US" sz="120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NAME GOES HERE</a:t>
            </a:r>
          </a:p>
        </p:txBody>
      </p:sp>
      <p:sp>
        <p:nvSpPr>
          <p:cNvPr id="45" name="Text Placeholder 17"/>
          <p:cNvSpPr>
            <a:spLocks noGrp="1"/>
          </p:cNvSpPr>
          <p:nvPr>
            <p:ph type="body" sz="quarter" idx="24" hasCustomPrompt="1"/>
          </p:nvPr>
        </p:nvSpPr>
        <p:spPr>
          <a:xfrm>
            <a:off x="4767619" y="3078802"/>
            <a:ext cx="2493116" cy="286232"/>
          </a:xfrm>
          <a:prstGeom prst="parallelogram">
            <a:avLst>
              <a:gd name="adj" fmla="val 56522"/>
            </a:avLst>
          </a:prstGeom>
          <a:solidFill>
            <a:schemeClr val="accent1"/>
          </a:solidFill>
        </p:spPr>
        <p:txBody>
          <a:bodyPr wrap="square" lIns="0" rIns="0" rtlCol="0" anchor="ctr">
            <a:noAutofit/>
          </a:bodyPr>
          <a:lstStyle>
            <a:lvl1pPr marL="0" indent="0" algn="ctr">
              <a:lnSpc>
                <a:spcPct val="100000"/>
              </a:lnSpc>
              <a:buNone/>
              <a:defRPr lang="en-US" sz="120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NAME GOES HERE</a:t>
            </a:r>
          </a:p>
        </p:txBody>
      </p:sp>
      <p:sp>
        <p:nvSpPr>
          <p:cNvPr id="46" name="Text Placeholder 17"/>
          <p:cNvSpPr>
            <a:spLocks noGrp="1"/>
          </p:cNvSpPr>
          <p:nvPr>
            <p:ph type="body" sz="quarter" idx="25" hasCustomPrompt="1"/>
          </p:nvPr>
        </p:nvSpPr>
        <p:spPr>
          <a:xfrm>
            <a:off x="8033247" y="3072685"/>
            <a:ext cx="2493116" cy="286232"/>
          </a:xfrm>
          <a:prstGeom prst="parallelogram">
            <a:avLst>
              <a:gd name="adj" fmla="val 56522"/>
            </a:avLst>
          </a:prstGeom>
          <a:solidFill>
            <a:schemeClr val="accent1"/>
          </a:solidFill>
        </p:spPr>
        <p:txBody>
          <a:bodyPr wrap="square" lIns="0" rIns="0" rtlCol="0" anchor="ctr">
            <a:noAutofit/>
          </a:bodyPr>
          <a:lstStyle>
            <a:lvl1pPr marL="0" indent="0" algn="ctr">
              <a:lnSpc>
                <a:spcPct val="100000"/>
              </a:lnSpc>
              <a:buNone/>
              <a:defRPr lang="en-US" sz="120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NAME GOES HERE</a:t>
            </a:r>
          </a:p>
        </p:txBody>
      </p:sp>
      <p:sp>
        <p:nvSpPr>
          <p:cNvPr id="47" name="Text Placeholder 17"/>
          <p:cNvSpPr>
            <a:spLocks noGrp="1"/>
          </p:cNvSpPr>
          <p:nvPr>
            <p:ph type="body" sz="quarter" idx="26" hasCustomPrompt="1"/>
          </p:nvPr>
        </p:nvSpPr>
        <p:spPr>
          <a:xfrm>
            <a:off x="3130589" y="5848032"/>
            <a:ext cx="2493116" cy="286232"/>
          </a:xfrm>
          <a:prstGeom prst="parallelogram">
            <a:avLst>
              <a:gd name="adj" fmla="val 56522"/>
            </a:avLst>
          </a:prstGeom>
          <a:solidFill>
            <a:schemeClr val="accent1"/>
          </a:solidFill>
        </p:spPr>
        <p:txBody>
          <a:bodyPr wrap="square" lIns="0" rIns="0" rtlCol="0" anchor="ctr">
            <a:noAutofit/>
          </a:bodyPr>
          <a:lstStyle>
            <a:lvl1pPr marL="0" indent="0" algn="ctr">
              <a:lnSpc>
                <a:spcPct val="100000"/>
              </a:lnSpc>
              <a:buNone/>
              <a:defRPr lang="en-US" sz="120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NAME GOES HERE</a:t>
            </a:r>
          </a:p>
        </p:txBody>
      </p:sp>
      <p:sp>
        <p:nvSpPr>
          <p:cNvPr id="48" name="Text Placeholder 17"/>
          <p:cNvSpPr>
            <a:spLocks noGrp="1"/>
          </p:cNvSpPr>
          <p:nvPr>
            <p:ph type="body" sz="quarter" idx="27" hasCustomPrompt="1"/>
          </p:nvPr>
        </p:nvSpPr>
        <p:spPr>
          <a:xfrm>
            <a:off x="6392299" y="5848032"/>
            <a:ext cx="2493116" cy="286232"/>
          </a:xfrm>
          <a:prstGeom prst="parallelogram">
            <a:avLst>
              <a:gd name="adj" fmla="val 56522"/>
            </a:avLst>
          </a:prstGeom>
          <a:solidFill>
            <a:schemeClr val="accent1"/>
          </a:solidFill>
        </p:spPr>
        <p:txBody>
          <a:bodyPr wrap="square" lIns="0" rIns="0" rtlCol="0" anchor="ctr">
            <a:noAutofit/>
          </a:bodyPr>
          <a:lstStyle>
            <a:lvl1pPr marL="0" indent="0" algn="ctr">
              <a:lnSpc>
                <a:spcPct val="100000"/>
              </a:lnSpc>
              <a:buNone/>
              <a:defRPr lang="en-US" sz="120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NAME GOES HERE</a:t>
            </a:r>
          </a:p>
        </p:txBody>
      </p:sp>
      <p:sp>
        <p:nvSpPr>
          <p:cNvPr id="4" name="Date Placeholder 3"/>
          <p:cNvSpPr>
            <a:spLocks noGrp="1"/>
          </p:cNvSpPr>
          <p:nvPr>
            <p:ph type="dt" sz="half" idx="33"/>
          </p:nvPr>
        </p:nvSpPr>
        <p:spPr/>
        <p:txBody>
          <a:bodyPr/>
          <a:lstStyle/>
          <a:p>
            <a:fld id="{2ACB7C9A-25F0-634B-9610-C309785BDCD9}" type="datetimeFigureOut">
              <a:rPr lang="en-US" smtClean="0"/>
              <a:pPr/>
              <a:t>6/10/2024</a:t>
            </a:fld>
            <a:endParaRPr lang="en-US"/>
          </a:p>
        </p:txBody>
      </p:sp>
      <p:sp>
        <p:nvSpPr>
          <p:cNvPr id="5" name="Footer Placeholder 4"/>
          <p:cNvSpPr>
            <a:spLocks noGrp="1"/>
          </p:cNvSpPr>
          <p:nvPr>
            <p:ph type="ftr" sz="quarter" idx="34"/>
          </p:nvPr>
        </p:nvSpPr>
        <p:spPr/>
        <p:txBody>
          <a:bodyPr/>
          <a:lstStyle/>
          <a:p>
            <a:endParaRPr lang="en-US"/>
          </a:p>
        </p:txBody>
      </p:sp>
      <p:sp>
        <p:nvSpPr>
          <p:cNvPr id="6" name="Slide Number Placeholder 5"/>
          <p:cNvSpPr>
            <a:spLocks noGrp="1"/>
          </p:cNvSpPr>
          <p:nvPr>
            <p:ph type="sldNum" sz="quarter" idx="35"/>
          </p:nvPr>
        </p:nvSpPr>
        <p:spPr/>
        <p:txBody>
          <a:bodyPr/>
          <a:lstStyle/>
          <a:p>
            <a:fld id="{ABD19ECE-0AA1-F64B-B892-9B3B58709EA7}" type="slidenum">
              <a:rPr lang="en-US" smtClean="0"/>
              <a:pPr/>
              <a:t>‹#›</a:t>
            </a:fld>
            <a:endParaRPr lang="en-US"/>
          </a:p>
        </p:txBody>
      </p:sp>
      <p:sp>
        <p:nvSpPr>
          <p:cNvPr id="32" name="Title 12"/>
          <p:cNvSpPr>
            <a:spLocks noGrp="1"/>
          </p:cNvSpPr>
          <p:nvPr>
            <p:ph type="title" hasCustomPrompt="1"/>
          </p:nvPr>
        </p:nvSpPr>
        <p:spPr>
          <a:xfrm>
            <a:off x="612648"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3577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SHOTS (Dark)">
    <p:spTree>
      <p:nvGrpSpPr>
        <p:cNvPr id="1" name=""/>
        <p:cNvGrpSpPr/>
        <p:nvPr/>
      </p:nvGrpSpPr>
      <p:grpSpPr>
        <a:xfrm>
          <a:off x="0" y="0"/>
          <a:ext cx="0" cy="0"/>
          <a:chOff x="0" y="0"/>
          <a:chExt cx="0" cy="0"/>
        </a:xfrm>
      </p:grpSpPr>
      <p:sp>
        <p:nvSpPr>
          <p:cNvPr id="40" name="Hexagon 39"/>
          <p:cNvSpPr/>
          <p:nvPr userDrawn="1"/>
        </p:nvSpPr>
        <p:spPr>
          <a:xfrm>
            <a:off x="2315410" y="1709868"/>
            <a:ext cx="3633351"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Picture Placeholder 38"/>
          <p:cNvSpPr>
            <a:spLocks noGrp="1"/>
          </p:cNvSpPr>
          <p:nvPr>
            <p:ph type="pic" sz="quarter" idx="11"/>
          </p:nvPr>
        </p:nvSpPr>
        <p:spPr>
          <a:xfrm>
            <a:off x="2479819" y="1851601"/>
            <a:ext cx="3304532" cy="2848736"/>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42" name="Hexagon 41"/>
          <p:cNvSpPr/>
          <p:nvPr userDrawn="1"/>
        </p:nvSpPr>
        <p:spPr>
          <a:xfrm>
            <a:off x="6227263" y="1709868"/>
            <a:ext cx="3633351"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Picture Placeholder 38"/>
          <p:cNvSpPr>
            <a:spLocks noGrp="1"/>
          </p:cNvSpPr>
          <p:nvPr>
            <p:ph type="pic" sz="quarter" idx="12"/>
          </p:nvPr>
        </p:nvSpPr>
        <p:spPr>
          <a:xfrm>
            <a:off x="6391673" y="1851601"/>
            <a:ext cx="3304532" cy="2848736"/>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45" name="Text Placeholder 17"/>
          <p:cNvSpPr>
            <a:spLocks noGrp="1"/>
          </p:cNvSpPr>
          <p:nvPr>
            <p:ph type="body" sz="quarter" idx="14" hasCustomPrompt="1"/>
          </p:nvPr>
        </p:nvSpPr>
        <p:spPr>
          <a:xfrm>
            <a:off x="2315411" y="5296036"/>
            <a:ext cx="3633351" cy="300082"/>
          </a:xfrm>
          <a:noFill/>
        </p:spPr>
        <p:txBody>
          <a:bodyPr wrap="square" rtlCol="0">
            <a:spAutoFit/>
          </a:bodyPr>
          <a:lstStyle>
            <a:lvl1pPr marL="0" indent="0" algn="ctr">
              <a:buNone/>
              <a:defRPr lang="en-US" sz="1500" b="1"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Company</a:t>
            </a:r>
          </a:p>
        </p:txBody>
      </p:sp>
      <p:sp>
        <p:nvSpPr>
          <p:cNvPr id="46" name="Text Placeholder 17"/>
          <p:cNvSpPr>
            <a:spLocks noGrp="1"/>
          </p:cNvSpPr>
          <p:nvPr>
            <p:ph type="body" sz="quarter" idx="15" hasCustomPrompt="1"/>
          </p:nvPr>
        </p:nvSpPr>
        <p:spPr>
          <a:xfrm>
            <a:off x="6227265" y="5296036"/>
            <a:ext cx="3633351" cy="300082"/>
          </a:xfrm>
          <a:noFill/>
        </p:spPr>
        <p:txBody>
          <a:bodyPr wrap="square" rtlCol="0">
            <a:spAutoFit/>
          </a:bodyPr>
          <a:lstStyle>
            <a:lvl1pPr marL="0" indent="0" algn="ctr">
              <a:buNone/>
              <a:defRPr lang="en-US" sz="1500" b="1"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Company</a:t>
            </a:r>
          </a:p>
        </p:txBody>
      </p:sp>
      <p:sp>
        <p:nvSpPr>
          <p:cNvPr id="13" name="Text Placeholder 17"/>
          <p:cNvSpPr>
            <a:spLocks noGrp="1"/>
          </p:cNvSpPr>
          <p:nvPr>
            <p:ph type="body" sz="quarter" idx="16" hasCustomPrompt="1"/>
          </p:nvPr>
        </p:nvSpPr>
        <p:spPr>
          <a:xfrm>
            <a:off x="2315411" y="5665368"/>
            <a:ext cx="3633351" cy="258532"/>
          </a:xfrm>
          <a:noFill/>
        </p:spPr>
        <p:txBody>
          <a:bodyPr wrap="square" rtlCol="0">
            <a:spAutoFit/>
          </a:bodyPr>
          <a:lstStyle>
            <a:lvl1pPr marL="0" marR="0" indent="0" algn="ctr" defTabSz="685800" rtl="0" eaLnBrk="1" fontAlgn="auto" latinLnBrk="0" hangingPunct="1">
              <a:lnSpc>
                <a:spcPct val="90000"/>
              </a:lnSpc>
              <a:spcBef>
                <a:spcPts val="750"/>
              </a:spcBef>
              <a:spcAft>
                <a:spcPts val="0"/>
              </a:spcAft>
              <a:buClrTx/>
              <a:buSzTx/>
              <a:buFont typeface="Arial"/>
              <a:buNone/>
              <a:tabLst/>
              <a:defRPr lang="en-US" sz="1200" b="0" smtClean="0">
                <a:solidFill>
                  <a:schemeClr val="accent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marR="0" lvl="0" indent="0" algn="ctr" defTabSz="685800" rtl="0" eaLnBrk="1" fontAlgn="auto" latinLnBrk="0" hangingPunct="1">
              <a:lnSpc>
                <a:spcPct val="90000"/>
              </a:lnSpc>
              <a:spcBef>
                <a:spcPts val="750"/>
              </a:spcBef>
              <a:spcAft>
                <a:spcPts val="0"/>
              </a:spcAft>
              <a:buClrTx/>
              <a:buSzTx/>
              <a:buFont typeface="Arial"/>
              <a:buNone/>
              <a:tabLst/>
              <a:defRPr/>
            </a:pPr>
            <a:r>
              <a:rPr lang="en-US" dirty="0"/>
              <a:t>Job Title</a:t>
            </a:r>
          </a:p>
        </p:txBody>
      </p:sp>
      <p:sp>
        <p:nvSpPr>
          <p:cNvPr id="14" name="Text Placeholder 17"/>
          <p:cNvSpPr>
            <a:spLocks noGrp="1"/>
          </p:cNvSpPr>
          <p:nvPr>
            <p:ph type="body" sz="quarter" idx="17" hasCustomPrompt="1"/>
          </p:nvPr>
        </p:nvSpPr>
        <p:spPr>
          <a:xfrm>
            <a:off x="6227266" y="5665368"/>
            <a:ext cx="3633351" cy="258532"/>
          </a:xfrm>
          <a:noFill/>
        </p:spPr>
        <p:txBody>
          <a:bodyPr wrap="square" rtlCol="0">
            <a:spAutoFit/>
          </a:bodyPr>
          <a:lstStyle>
            <a:lvl1pPr marL="0" indent="0" algn="ctr">
              <a:buNone/>
              <a:defRPr lang="en-US" sz="1200" b="0" smtClean="0">
                <a:solidFill>
                  <a:schemeClr val="accent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Job Title</a:t>
            </a:r>
          </a:p>
        </p:txBody>
      </p:sp>
      <p:sp>
        <p:nvSpPr>
          <p:cNvPr id="15" name="Text Placeholder 17"/>
          <p:cNvSpPr>
            <a:spLocks noGrp="1"/>
          </p:cNvSpPr>
          <p:nvPr>
            <p:ph type="body" sz="quarter" idx="20" hasCustomPrompt="1"/>
          </p:nvPr>
        </p:nvSpPr>
        <p:spPr>
          <a:xfrm>
            <a:off x="2419798" y="3963959"/>
            <a:ext cx="3144519" cy="514115"/>
          </a:xfrm>
          <a:prstGeom prst="parallelogram">
            <a:avLst>
              <a:gd name="adj" fmla="val 56522"/>
            </a:avLst>
          </a:prstGeom>
          <a:solidFill>
            <a:schemeClr val="accent1"/>
          </a:solidFill>
        </p:spPr>
        <p:txBody>
          <a:bodyPr wrap="square" rtlCol="0" anchor="ctr">
            <a:noAutofit/>
          </a:bodyPr>
          <a:lstStyle>
            <a:lvl1pPr marL="0" indent="0" algn="ctr">
              <a:lnSpc>
                <a:spcPct val="100000"/>
              </a:lnSpc>
              <a:buNone/>
              <a:defRPr lang="en-US" sz="135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a:t>Name Goes Here</a:t>
            </a:r>
            <a:endParaRPr lang="en-US" dirty="0"/>
          </a:p>
        </p:txBody>
      </p:sp>
      <p:sp>
        <p:nvSpPr>
          <p:cNvPr id="16" name="Text Placeholder 17"/>
          <p:cNvSpPr>
            <a:spLocks noGrp="1"/>
          </p:cNvSpPr>
          <p:nvPr>
            <p:ph type="body" sz="quarter" idx="21" hasCustomPrompt="1"/>
          </p:nvPr>
        </p:nvSpPr>
        <p:spPr>
          <a:xfrm>
            <a:off x="6339026" y="3963958"/>
            <a:ext cx="3144519" cy="514115"/>
          </a:xfrm>
          <a:prstGeom prst="parallelogram">
            <a:avLst>
              <a:gd name="adj" fmla="val 56522"/>
            </a:avLst>
          </a:prstGeom>
          <a:solidFill>
            <a:schemeClr val="accent1"/>
          </a:solidFill>
        </p:spPr>
        <p:txBody>
          <a:bodyPr wrap="square" rtlCol="0" anchor="ctr">
            <a:noAutofit/>
          </a:bodyPr>
          <a:lstStyle>
            <a:lvl1pPr marL="0" indent="0" algn="ctr">
              <a:lnSpc>
                <a:spcPct val="100000"/>
              </a:lnSpc>
              <a:buNone/>
              <a:defRPr lang="en-US" sz="135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a:t>Name Goes Here</a:t>
            </a:r>
            <a:endParaRPr lang="en-US" dirty="0"/>
          </a:p>
        </p:txBody>
      </p:sp>
      <p:sp>
        <p:nvSpPr>
          <p:cNvPr id="3" name="Date Placeholder 2"/>
          <p:cNvSpPr>
            <a:spLocks noGrp="1"/>
          </p:cNvSpPr>
          <p:nvPr>
            <p:ph type="dt" sz="half" idx="22"/>
          </p:nvPr>
        </p:nvSpPr>
        <p:spPr/>
        <p:txBody>
          <a:bodyPr/>
          <a:lstStyle/>
          <a:p>
            <a:fld id="{2ACB7C9A-25F0-634B-9610-C309785BDCD9}" type="datetimeFigureOut">
              <a:rPr lang="en-US" smtClean="0"/>
              <a:pPr/>
              <a:t>6/10/2024</a:t>
            </a:fld>
            <a:endParaRPr lang="en-US"/>
          </a:p>
        </p:txBody>
      </p:sp>
      <p:sp>
        <p:nvSpPr>
          <p:cNvPr id="4" name="Footer Placeholder 3"/>
          <p:cNvSpPr>
            <a:spLocks noGrp="1"/>
          </p:cNvSpPr>
          <p:nvPr>
            <p:ph type="ftr" sz="quarter" idx="23"/>
          </p:nvPr>
        </p:nvSpPr>
        <p:spPr/>
        <p:txBody>
          <a:bodyPr/>
          <a:lstStyle/>
          <a:p>
            <a:endParaRPr lang="en-US"/>
          </a:p>
        </p:txBody>
      </p:sp>
      <p:sp>
        <p:nvSpPr>
          <p:cNvPr id="5" name="Slide Number Placeholder 4"/>
          <p:cNvSpPr>
            <a:spLocks noGrp="1"/>
          </p:cNvSpPr>
          <p:nvPr>
            <p:ph type="sldNum" sz="quarter" idx="24"/>
          </p:nvPr>
        </p:nvSpPr>
        <p:spPr/>
        <p:txBody>
          <a:bodyPr/>
          <a:lstStyle/>
          <a:p>
            <a:fld id="{ABD19ECE-0AA1-F64B-B892-9B3B58709EA7}" type="slidenum">
              <a:rPr lang="en-US" smtClean="0"/>
              <a:pPr/>
              <a:t>‹#›</a:t>
            </a:fld>
            <a:endParaRPr lang="en-US"/>
          </a:p>
        </p:txBody>
      </p:sp>
      <p:sp>
        <p:nvSpPr>
          <p:cNvPr id="17" name="Title 12"/>
          <p:cNvSpPr>
            <a:spLocks noGrp="1"/>
          </p:cNvSpPr>
          <p:nvPr>
            <p:ph type="title" hasCustomPrompt="1"/>
          </p:nvPr>
        </p:nvSpPr>
        <p:spPr>
          <a:xfrm>
            <a:off x="612648"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466297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SHOTS/BIO (Dark)">
    <p:spTree>
      <p:nvGrpSpPr>
        <p:cNvPr id="1" name=""/>
        <p:cNvGrpSpPr/>
        <p:nvPr/>
      </p:nvGrpSpPr>
      <p:grpSpPr>
        <a:xfrm>
          <a:off x="0" y="0"/>
          <a:ext cx="0" cy="0"/>
          <a:chOff x="0" y="0"/>
          <a:chExt cx="0" cy="0"/>
        </a:xfrm>
      </p:grpSpPr>
      <p:sp>
        <p:nvSpPr>
          <p:cNvPr id="40" name="Hexagon 39"/>
          <p:cNvSpPr/>
          <p:nvPr userDrawn="1"/>
        </p:nvSpPr>
        <p:spPr>
          <a:xfrm>
            <a:off x="1112274" y="1979170"/>
            <a:ext cx="3633351" cy="3132200"/>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Picture Placeholder 38"/>
          <p:cNvSpPr>
            <a:spLocks noGrp="1"/>
          </p:cNvSpPr>
          <p:nvPr>
            <p:ph type="pic" sz="quarter" idx="11"/>
          </p:nvPr>
        </p:nvSpPr>
        <p:spPr>
          <a:xfrm>
            <a:off x="1276683" y="2120903"/>
            <a:ext cx="3304532" cy="2848736"/>
          </a:xfrm>
          <a:prstGeom prst="hexagon">
            <a:avLst>
              <a:gd name="adj" fmla="val 28350"/>
              <a:gd name="vf" fmla="val 115470"/>
            </a:avLst>
          </a:prstGeom>
          <a:ln>
            <a:noFill/>
          </a:ln>
        </p:spPr>
        <p:txBody>
          <a:bodyPr/>
          <a:lstStyle>
            <a:lvl1pPr marL="0" indent="0" algn="ctr">
              <a:buNone/>
              <a:defRPr>
                <a:solidFill>
                  <a:schemeClr val="bg1"/>
                </a:solidFill>
              </a:defRPr>
            </a:lvl1pPr>
          </a:lstStyle>
          <a:p>
            <a:endParaRPr lang="en-US"/>
          </a:p>
        </p:txBody>
      </p:sp>
      <p:sp>
        <p:nvSpPr>
          <p:cNvPr id="45" name="Text Placeholder 17"/>
          <p:cNvSpPr>
            <a:spLocks noGrp="1"/>
          </p:cNvSpPr>
          <p:nvPr>
            <p:ph type="body" sz="quarter" idx="14" hasCustomPrompt="1"/>
          </p:nvPr>
        </p:nvSpPr>
        <p:spPr>
          <a:xfrm>
            <a:off x="5245579" y="1979170"/>
            <a:ext cx="5690152" cy="300082"/>
          </a:xfrm>
          <a:noFill/>
        </p:spPr>
        <p:txBody>
          <a:bodyPr wrap="square" rtlCol="0">
            <a:spAutoFit/>
          </a:bodyPr>
          <a:lstStyle>
            <a:lvl1pPr marL="0" indent="0" algn="l">
              <a:buNone/>
              <a:defRPr lang="en-US" sz="1500" b="1" baseline="0"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Company</a:t>
            </a:r>
          </a:p>
        </p:txBody>
      </p:sp>
      <p:sp>
        <p:nvSpPr>
          <p:cNvPr id="10" name="Text Placeholder 17"/>
          <p:cNvSpPr>
            <a:spLocks noGrp="1"/>
          </p:cNvSpPr>
          <p:nvPr>
            <p:ph type="body" sz="quarter" idx="16" hasCustomPrompt="1"/>
          </p:nvPr>
        </p:nvSpPr>
        <p:spPr>
          <a:xfrm>
            <a:off x="5245579" y="2348502"/>
            <a:ext cx="5690152" cy="258532"/>
          </a:xfrm>
          <a:noFill/>
        </p:spPr>
        <p:txBody>
          <a:bodyPr wrap="square" rtlCol="0">
            <a:spAutoFit/>
          </a:bodyPr>
          <a:lstStyle>
            <a:lvl1pPr marL="0" marR="0" indent="0" algn="l" defTabSz="685800" rtl="0" eaLnBrk="1" fontAlgn="auto" latinLnBrk="0" hangingPunct="1">
              <a:lnSpc>
                <a:spcPct val="90000"/>
              </a:lnSpc>
              <a:spcBef>
                <a:spcPts val="750"/>
              </a:spcBef>
              <a:spcAft>
                <a:spcPts val="0"/>
              </a:spcAft>
              <a:buClrTx/>
              <a:buSzTx/>
              <a:buFont typeface="Arial"/>
              <a:buNone/>
              <a:tabLst/>
              <a:defRPr lang="en-US" sz="1200" b="0" smtClean="0">
                <a:solidFill>
                  <a:schemeClr val="accent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dirty="0"/>
              <a:t>Job Title</a:t>
            </a:r>
          </a:p>
        </p:txBody>
      </p:sp>
      <p:sp>
        <p:nvSpPr>
          <p:cNvPr id="11" name="Text Placeholder 17"/>
          <p:cNvSpPr>
            <a:spLocks noGrp="1"/>
          </p:cNvSpPr>
          <p:nvPr>
            <p:ph type="body" sz="quarter" idx="10"/>
          </p:nvPr>
        </p:nvSpPr>
        <p:spPr>
          <a:xfrm>
            <a:off x="5245579" y="2923791"/>
            <a:ext cx="5690152" cy="300082"/>
          </a:xfrm>
          <a:noFill/>
        </p:spPr>
        <p:txBody>
          <a:bodyPr wrap="square" rtlCol="0">
            <a:spAutoFit/>
          </a:bodyPr>
          <a:lstStyle>
            <a:lvl1pPr marL="0" indent="0">
              <a:buNone/>
              <a:defRPr lang="en-US" sz="1500"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Click to edit Master </a:t>
            </a:r>
            <a:r>
              <a:rPr lang="en-US"/>
              <a:t>text styles</a:t>
            </a:r>
            <a:endParaRPr lang="en-US" dirty="0"/>
          </a:p>
        </p:txBody>
      </p:sp>
      <p:sp>
        <p:nvSpPr>
          <p:cNvPr id="12" name="Text Placeholder 17"/>
          <p:cNvSpPr>
            <a:spLocks noGrp="1"/>
          </p:cNvSpPr>
          <p:nvPr>
            <p:ph type="body" sz="quarter" idx="20" hasCustomPrompt="1"/>
          </p:nvPr>
        </p:nvSpPr>
        <p:spPr>
          <a:xfrm>
            <a:off x="1235890" y="4214215"/>
            <a:ext cx="3144519" cy="514115"/>
          </a:xfrm>
          <a:prstGeom prst="parallelogram">
            <a:avLst>
              <a:gd name="adj" fmla="val 56522"/>
            </a:avLst>
          </a:prstGeom>
          <a:solidFill>
            <a:schemeClr val="accent1"/>
          </a:solidFill>
        </p:spPr>
        <p:txBody>
          <a:bodyPr wrap="square" rtlCol="0" anchor="ctr">
            <a:noAutofit/>
          </a:bodyPr>
          <a:lstStyle>
            <a:lvl1pPr marL="0" indent="0" algn="ctr">
              <a:lnSpc>
                <a:spcPct val="100000"/>
              </a:lnSpc>
              <a:buNone/>
              <a:defRPr lang="en-US" sz="1350" b="1" smtClean="0">
                <a:solidFill>
                  <a:schemeClr val="accent3"/>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a:t>Name Goes Here</a:t>
            </a:r>
            <a:endParaRPr lang="en-US" dirty="0"/>
          </a:p>
        </p:txBody>
      </p:sp>
      <p:sp>
        <p:nvSpPr>
          <p:cNvPr id="3" name="Date Placeholder 2"/>
          <p:cNvSpPr>
            <a:spLocks noGrp="1"/>
          </p:cNvSpPr>
          <p:nvPr>
            <p:ph type="dt" sz="half" idx="21"/>
          </p:nvPr>
        </p:nvSpPr>
        <p:spPr/>
        <p:txBody>
          <a:bodyPr/>
          <a:lstStyle/>
          <a:p>
            <a:fld id="{2ACB7C9A-25F0-634B-9610-C309785BDCD9}" type="datetimeFigureOut">
              <a:rPr lang="en-US" smtClean="0"/>
              <a:pPr/>
              <a:t>6/10/2024</a:t>
            </a:fld>
            <a:endParaRPr lang="en-US"/>
          </a:p>
        </p:txBody>
      </p:sp>
      <p:sp>
        <p:nvSpPr>
          <p:cNvPr id="4" name="Footer Placeholder 3"/>
          <p:cNvSpPr>
            <a:spLocks noGrp="1"/>
          </p:cNvSpPr>
          <p:nvPr>
            <p:ph type="ftr" sz="quarter" idx="22"/>
          </p:nvPr>
        </p:nvSpPr>
        <p:spPr/>
        <p:txBody>
          <a:bodyPr/>
          <a:lstStyle/>
          <a:p>
            <a:endParaRPr lang="en-US"/>
          </a:p>
        </p:txBody>
      </p:sp>
      <p:sp>
        <p:nvSpPr>
          <p:cNvPr id="5" name="Slide Number Placeholder 4"/>
          <p:cNvSpPr>
            <a:spLocks noGrp="1"/>
          </p:cNvSpPr>
          <p:nvPr>
            <p:ph type="sldNum" sz="quarter" idx="23"/>
          </p:nvPr>
        </p:nvSpPr>
        <p:spPr/>
        <p:txBody>
          <a:bodyPr/>
          <a:lstStyle/>
          <a:p>
            <a:fld id="{ABD19ECE-0AA1-F64B-B892-9B3B58709EA7}" type="slidenum">
              <a:rPr lang="en-US" smtClean="0"/>
              <a:pPr/>
              <a:t>‹#›</a:t>
            </a:fld>
            <a:endParaRPr lang="en-US"/>
          </a:p>
        </p:txBody>
      </p:sp>
      <p:sp>
        <p:nvSpPr>
          <p:cNvPr id="13" name="Title 12"/>
          <p:cNvSpPr>
            <a:spLocks noGrp="1"/>
          </p:cNvSpPr>
          <p:nvPr>
            <p:ph type="title" hasCustomPrompt="1"/>
          </p:nvPr>
        </p:nvSpPr>
        <p:spPr>
          <a:xfrm>
            <a:off x="612648" y="450359"/>
            <a:ext cx="10505067" cy="685467"/>
          </a:xfrm>
        </p:spPr>
        <p:txBody>
          <a:bodyPr anchor="t">
            <a:normAutofit/>
          </a:bodyPr>
          <a:lstStyle>
            <a:lvl1pPr marL="0" indent="0">
              <a:buFont typeface="Arial" charset="0"/>
              <a:buNone/>
              <a:defRPr lang="en-US" sz="2100" b="1" kern="1200" dirty="0">
                <a:solidFill>
                  <a:schemeClr val="accent1"/>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4159091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Dark)">
    <p:spTree>
      <p:nvGrpSpPr>
        <p:cNvPr id="1" name=""/>
        <p:cNvGrpSpPr/>
        <p:nvPr/>
      </p:nvGrpSpPr>
      <p:grpSpPr>
        <a:xfrm>
          <a:off x="0" y="0"/>
          <a:ext cx="0" cy="0"/>
          <a:chOff x="0" y="0"/>
          <a:chExt cx="0" cy="0"/>
        </a:xfrm>
      </p:grpSpPr>
      <p:sp>
        <p:nvSpPr>
          <p:cNvPr id="26" name="Hexagon 25"/>
          <p:cNvSpPr/>
          <p:nvPr userDrawn="1"/>
        </p:nvSpPr>
        <p:spPr>
          <a:xfrm>
            <a:off x="9039733" y="228354"/>
            <a:ext cx="2398643" cy="2067796"/>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Title 1"/>
          <p:cNvSpPr>
            <a:spLocks noGrp="1"/>
          </p:cNvSpPr>
          <p:nvPr>
            <p:ph type="title" hasCustomPrompt="1"/>
          </p:nvPr>
        </p:nvSpPr>
        <p:spPr>
          <a:xfrm>
            <a:off x="3097032" y="1831403"/>
            <a:ext cx="5173673" cy="466281"/>
          </a:xfrm>
          <a:noFill/>
        </p:spPr>
        <p:txBody>
          <a:bodyPr wrap="square" rtlCol="0">
            <a:spAutoFit/>
          </a:bodyPr>
          <a:lstStyle>
            <a:lvl1pPr>
              <a:defRPr lang="en-US" sz="2700" b="1">
                <a:solidFill>
                  <a:schemeClr val="accent1"/>
                </a:solidFill>
                <a:latin typeface="Arial" charset="0"/>
                <a:ea typeface="Arial" charset="0"/>
                <a:cs typeface="Arial" charset="0"/>
              </a:defRPr>
            </a:lvl1pPr>
          </a:lstStyle>
          <a:p>
            <a:pPr marL="0" lvl="0"/>
            <a:r>
              <a:rPr lang="en-US" dirty="0"/>
              <a:t>Click To Edit Master Title Style</a:t>
            </a:r>
          </a:p>
        </p:txBody>
      </p:sp>
      <p:sp>
        <p:nvSpPr>
          <p:cNvPr id="39" name="Text Placeholder 17"/>
          <p:cNvSpPr>
            <a:spLocks noGrp="1"/>
          </p:cNvSpPr>
          <p:nvPr>
            <p:ph type="body" sz="quarter" idx="13" hasCustomPrompt="1"/>
          </p:nvPr>
        </p:nvSpPr>
        <p:spPr>
          <a:xfrm>
            <a:off x="3095919" y="3140587"/>
            <a:ext cx="5816115" cy="341632"/>
          </a:xfrm>
          <a:noFill/>
        </p:spPr>
        <p:txBody>
          <a:bodyPr wrap="square" rtlCol="0">
            <a:spAutoFit/>
          </a:bodyPr>
          <a:lstStyle>
            <a:lvl1pPr marL="0" indent="0" algn="l">
              <a:buNone/>
              <a:defRPr lang="en-US" sz="1800" b="0" smtClean="0">
                <a:solidFill>
                  <a:schemeClr val="bg1"/>
                </a:solidFill>
                <a:latin typeface="Arial" charset="0"/>
                <a:ea typeface="Arial" charset="0"/>
                <a:cs typeface="Arial" charset="0"/>
              </a:defRPr>
            </a:lvl1pPr>
            <a:lvl2pPr>
              <a:defRPr lang="en-US" sz="1350" smtClean="0"/>
            </a:lvl2pPr>
            <a:lvl3pPr>
              <a:defRPr lang="en-US" sz="1350" smtClean="0"/>
            </a:lvl3pPr>
            <a:lvl4pPr>
              <a:defRPr lang="en-US" smtClean="0"/>
            </a:lvl4pPr>
            <a:lvl5pPr>
              <a:defRPr lang="en-US"/>
            </a:lvl5pPr>
          </a:lstStyle>
          <a:p>
            <a:pPr marL="0" lvl="0"/>
            <a:r>
              <a:rPr lang="en-US" dirty="0"/>
              <a:t>Text goes here</a:t>
            </a:r>
          </a:p>
        </p:txBody>
      </p:sp>
      <p:sp>
        <p:nvSpPr>
          <p:cNvPr id="56" name="Freeform 55"/>
          <p:cNvSpPr/>
          <p:nvPr userDrawn="1"/>
        </p:nvSpPr>
        <p:spPr>
          <a:xfrm>
            <a:off x="3943206" y="6155924"/>
            <a:ext cx="1635543" cy="721774"/>
          </a:xfrm>
          <a:custGeom>
            <a:avLst/>
            <a:gdLst>
              <a:gd name="connsiteX0" fmla="*/ 62839 w 1635542"/>
              <a:gd name="connsiteY0" fmla="*/ 0 h 721774"/>
              <a:gd name="connsiteX1" fmla="*/ 1228404 w 1635542"/>
              <a:gd name="connsiteY1" fmla="*/ 0 h 721774"/>
              <a:gd name="connsiteX2" fmla="*/ 1635542 w 1635542"/>
              <a:gd name="connsiteY2" fmla="*/ 721774 h 721774"/>
              <a:gd name="connsiteX3" fmla="*/ 0 w 1635542"/>
              <a:gd name="connsiteY3" fmla="*/ 111402 h 721774"/>
              <a:gd name="connsiteX4" fmla="*/ 62839 w 1635542"/>
              <a:gd name="connsiteY4" fmla="*/ 0 h 721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542" h="721774">
                <a:moveTo>
                  <a:pt x="62839" y="0"/>
                </a:moveTo>
                <a:lnTo>
                  <a:pt x="1228404" y="0"/>
                </a:lnTo>
                <a:lnTo>
                  <a:pt x="1635542" y="721774"/>
                </a:lnTo>
                <a:lnTo>
                  <a:pt x="0" y="111402"/>
                </a:lnTo>
                <a:lnTo>
                  <a:pt x="62839"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Freeform 49"/>
          <p:cNvSpPr/>
          <p:nvPr userDrawn="1"/>
        </p:nvSpPr>
        <p:spPr>
          <a:xfrm>
            <a:off x="3589529" y="6267329"/>
            <a:ext cx="1998595" cy="626995"/>
          </a:xfrm>
          <a:custGeom>
            <a:avLst/>
            <a:gdLst>
              <a:gd name="connsiteX0" fmla="*/ 353676 w 1998595"/>
              <a:gd name="connsiteY0" fmla="*/ 0 h 626995"/>
              <a:gd name="connsiteX1" fmla="*/ 1989218 w 1998595"/>
              <a:gd name="connsiteY1" fmla="*/ 610372 h 626995"/>
              <a:gd name="connsiteX2" fmla="*/ 1998595 w 1998595"/>
              <a:gd name="connsiteY2" fmla="*/ 626995 h 626995"/>
              <a:gd name="connsiteX3" fmla="*/ 0 w 1998595"/>
              <a:gd name="connsiteY3" fmla="*/ 626995 h 626995"/>
              <a:gd name="connsiteX4" fmla="*/ 353676 w 1998595"/>
              <a:gd name="connsiteY4" fmla="*/ 0 h 626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595" h="626995">
                <a:moveTo>
                  <a:pt x="353676" y="0"/>
                </a:moveTo>
                <a:lnTo>
                  <a:pt x="1989218" y="610372"/>
                </a:lnTo>
                <a:lnTo>
                  <a:pt x="1998595" y="626995"/>
                </a:lnTo>
                <a:lnTo>
                  <a:pt x="0" y="626995"/>
                </a:lnTo>
                <a:lnTo>
                  <a:pt x="353676"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Freeform 48"/>
          <p:cNvSpPr/>
          <p:nvPr userDrawn="1"/>
        </p:nvSpPr>
        <p:spPr>
          <a:xfrm>
            <a:off x="-56052" y="6618717"/>
            <a:ext cx="1153071" cy="275604"/>
          </a:xfrm>
          <a:custGeom>
            <a:avLst/>
            <a:gdLst>
              <a:gd name="connsiteX0" fmla="*/ 882726 w 1153070"/>
              <a:gd name="connsiteY0" fmla="*/ 0 h 275604"/>
              <a:gd name="connsiteX1" fmla="*/ 1153070 w 1153070"/>
              <a:gd name="connsiteY1" fmla="*/ 275604 h 275604"/>
              <a:gd name="connsiteX2" fmla="*/ 0 w 1153070"/>
              <a:gd name="connsiteY2" fmla="*/ 275604 h 275604"/>
              <a:gd name="connsiteX3" fmla="*/ 10682 w 1153070"/>
              <a:gd name="connsiteY3" fmla="*/ 234015 h 275604"/>
              <a:gd name="connsiteX4" fmla="*/ 882726 w 1153070"/>
              <a:gd name="connsiteY4" fmla="*/ 0 h 275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070" h="275604">
                <a:moveTo>
                  <a:pt x="882726" y="0"/>
                </a:moveTo>
                <a:lnTo>
                  <a:pt x="1153070" y="275604"/>
                </a:lnTo>
                <a:lnTo>
                  <a:pt x="0" y="275604"/>
                </a:lnTo>
                <a:lnTo>
                  <a:pt x="10682" y="234015"/>
                </a:lnTo>
                <a:lnTo>
                  <a:pt x="882726"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Freeform 60"/>
          <p:cNvSpPr/>
          <p:nvPr userDrawn="1"/>
        </p:nvSpPr>
        <p:spPr>
          <a:xfrm>
            <a:off x="1378380" y="4898341"/>
            <a:ext cx="3306088" cy="1995981"/>
          </a:xfrm>
          <a:custGeom>
            <a:avLst/>
            <a:gdLst>
              <a:gd name="connsiteX0" fmla="*/ 1361698 w 3306088"/>
              <a:gd name="connsiteY0" fmla="*/ 0 h 1995981"/>
              <a:gd name="connsiteX1" fmla="*/ 3093237 w 3306088"/>
              <a:gd name="connsiteY1" fmla="*/ 646198 h 1995981"/>
              <a:gd name="connsiteX2" fmla="*/ 3306088 w 3306088"/>
              <a:gd name="connsiteY2" fmla="*/ 1995981 h 1995981"/>
              <a:gd name="connsiteX3" fmla="*/ 133879 w 3306088"/>
              <a:gd name="connsiteY3" fmla="*/ 1995981 h 1995981"/>
              <a:gd name="connsiteX4" fmla="*/ 0 w 3306088"/>
              <a:gd name="connsiteY4" fmla="*/ 1146993 h 1995981"/>
              <a:gd name="connsiteX5" fmla="*/ 1361698 w 3306088"/>
              <a:gd name="connsiteY5" fmla="*/ 0 h 199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6088" h="1995981">
                <a:moveTo>
                  <a:pt x="1361698" y="0"/>
                </a:moveTo>
                <a:lnTo>
                  <a:pt x="3093237" y="646198"/>
                </a:lnTo>
                <a:lnTo>
                  <a:pt x="3306088" y="1995981"/>
                </a:lnTo>
                <a:lnTo>
                  <a:pt x="133879" y="1995981"/>
                </a:lnTo>
                <a:lnTo>
                  <a:pt x="0" y="1146993"/>
                </a:lnTo>
                <a:lnTo>
                  <a:pt x="1361698" y="0"/>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4" name="Freeform 63"/>
          <p:cNvSpPr/>
          <p:nvPr userDrawn="1"/>
        </p:nvSpPr>
        <p:spPr>
          <a:xfrm>
            <a:off x="10272968" y="280143"/>
            <a:ext cx="1972099" cy="3415556"/>
          </a:xfrm>
          <a:custGeom>
            <a:avLst/>
            <a:gdLst>
              <a:gd name="connsiteX0" fmla="*/ 963324 w 1972099"/>
              <a:gd name="connsiteY0" fmla="*/ 0 h 3415556"/>
              <a:gd name="connsiteX1" fmla="*/ 1972099 w 1972099"/>
              <a:gd name="connsiteY1" fmla="*/ 0 h 3415556"/>
              <a:gd name="connsiteX2" fmla="*/ 1972099 w 1972099"/>
              <a:gd name="connsiteY2" fmla="*/ 1507549 h 3415556"/>
              <a:gd name="connsiteX3" fmla="*/ 1972099 w 1972099"/>
              <a:gd name="connsiteY3" fmla="*/ 3415556 h 3415556"/>
              <a:gd name="connsiteX4" fmla="*/ 963324 w 1972099"/>
              <a:gd name="connsiteY4" fmla="*/ 3415556 h 3415556"/>
              <a:gd name="connsiteX5" fmla="*/ 0 w 1972099"/>
              <a:gd name="connsiteY5" fmla="*/ 1707778 h 3415556"/>
              <a:gd name="connsiteX6" fmla="*/ 963324 w 1972099"/>
              <a:gd name="connsiteY6" fmla="*/ 0 h 341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099" h="3415556">
                <a:moveTo>
                  <a:pt x="963324" y="0"/>
                </a:moveTo>
                <a:lnTo>
                  <a:pt x="1972099" y="0"/>
                </a:lnTo>
                <a:lnTo>
                  <a:pt x="1972099" y="1507549"/>
                </a:lnTo>
                <a:lnTo>
                  <a:pt x="1972099" y="3415556"/>
                </a:lnTo>
                <a:lnTo>
                  <a:pt x="963324" y="3415556"/>
                </a:lnTo>
                <a:lnTo>
                  <a:pt x="0" y="1707778"/>
                </a:lnTo>
                <a:lnTo>
                  <a:pt x="963324"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Freeform 67"/>
          <p:cNvSpPr/>
          <p:nvPr userDrawn="1"/>
        </p:nvSpPr>
        <p:spPr>
          <a:xfrm>
            <a:off x="1823100" y="-40822"/>
            <a:ext cx="3143941" cy="1262685"/>
          </a:xfrm>
          <a:custGeom>
            <a:avLst/>
            <a:gdLst>
              <a:gd name="connsiteX0" fmla="*/ 15379 w 3143941"/>
              <a:gd name="connsiteY0" fmla="*/ 0 h 1262685"/>
              <a:gd name="connsiteX1" fmla="*/ 3143941 w 3143941"/>
              <a:gd name="connsiteY1" fmla="*/ 0 h 1262685"/>
              <a:gd name="connsiteX2" fmla="*/ 3116475 w 3143941"/>
              <a:gd name="connsiteY2" fmla="*/ 455852 h 1262685"/>
              <a:gd name="connsiteX3" fmla="*/ 1460643 w 3143941"/>
              <a:gd name="connsiteY3" fmla="*/ 1262685 h 1262685"/>
              <a:gd name="connsiteX4" fmla="*/ 0 w 3143941"/>
              <a:gd name="connsiteY4" fmla="*/ 255242 h 1262685"/>
              <a:gd name="connsiteX5" fmla="*/ 15379 w 3143941"/>
              <a:gd name="connsiteY5" fmla="*/ 0 h 12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941" h="1262685">
                <a:moveTo>
                  <a:pt x="15379" y="0"/>
                </a:moveTo>
                <a:lnTo>
                  <a:pt x="3143941" y="0"/>
                </a:lnTo>
                <a:lnTo>
                  <a:pt x="3116475" y="455852"/>
                </a:lnTo>
                <a:lnTo>
                  <a:pt x="1460643" y="1262685"/>
                </a:lnTo>
                <a:lnTo>
                  <a:pt x="0" y="255242"/>
                </a:lnTo>
                <a:lnTo>
                  <a:pt x="15379" y="0"/>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Freeform 79"/>
          <p:cNvSpPr/>
          <p:nvPr userDrawn="1"/>
        </p:nvSpPr>
        <p:spPr>
          <a:xfrm>
            <a:off x="2176819" y="-40823"/>
            <a:ext cx="565963" cy="281202"/>
          </a:xfrm>
          <a:custGeom>
            <a:avLst/>
            <a:gdLst>
              <a:gd name="connsiteX0" fmla="*/ 0 w 565963"/>
              <a:gd name="connsiteY0" fmla="*/ 0 h 281202"/>
              <a:gd name="connsiteX1" fmla="*/ 565963 w 565963"/>
              <a:gd name="connsiteY1" fmla="*/ 0 h 281202"/>
              <a:gd name="connsiteX2" fmla="*/ 232123 w 565963"/>
              <a:gd name="connsiteY2" fmla="*/ 281202 h 281202"/>
              <a:gd name="connsiteX3" fmla="*/ 169701 w 565963"/>
              <a:gd name="connsiteY3" fmla="*/ 48985 h 281202"/>
              <a:gd name="connsiteX4" fmla="*/ 0 w 565963"/>
              <a:gd name="connsiteY4" fmla="*/ 0 h 28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63" h="281202">
                <a:moveTo>
                  <a:pt x="0" y="0"/>
                </a:moveTo>
                <a:lnTo>
                  <a:pt x="565963" y="0"/>
                </a:lnTo>
                <a:lnTo>
                  <a:pt x="232123" y="281202"/>
                </a:lnTo>
                <a:lnTo>
                  <a:pt x="169701" y="48985"/>
                </a:lnTo>
                <a:lnTo>
                  <a:pt x="0"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Freeform 78"/>
          <p:cNvSpPr/>
          <p:nvPr userDrawn="1"/>
        </p:nvSpPr>
        <p:spPr>
          <a:xfrm>
            <a:off x="1806634" y="240381"/>
            <a:ext cx="846717" cy="1575175"/>
          </a:xfrm>
          <a:custGeom>
            <a:avLst/>
            <a:gdLst>
              <a:gd name="connsiteX0" fmla="*/ 602308 w 846717"/>
              <a:gd name="connsiteY0" fmla="*/ 0 h 1575175"/>
              <a:gd name="connsiteX1" fmla="*/ 846717 w 846717"/>
              <a:gd name="connsiteY1" fmla="*/ 909224 h 1575175"/>
              <a:gd name="connsiteX2" fmla="*/ 168389 w 846717"/>
              <a:gd name="connsiteY2" fmla="*/ 1575175 h 1575175"/>
              <a:gd name="connsiteX3" fmla="*/ 0 w 846717"/>
              <a:gd name="connsiteY3" fmla="*/ 507340 h 1575175"/>
              <a:gd name="connsiteX4" fmla="*/ 602308 w 846717"/>
              <a:gd name="connsiteY4" fmla="*/ 0 h 157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717" h="1575175">
                <a:moveTo>
                  <a:pt x="602308" y="0"/>
                </a:moveTo>
                <a:lnTo>
                  <a:pt x="846717" y="909224"/>
                </a:lnTo>
                <a:lnTo>
                  <a:pt x="168389" y="1575175"/>
                </a:lnTo>
                <a:lnTo>
                  <a:pt x="0" y="507340"/>
                </a:lnTo>
                <a:lnTo>
                  <a:pt x="602308"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Freeform 74"/>
          <p:cNvSpPr/>
          <p:nvPr userDrawn="1"/>
        </p:nvSpPr>
        <p:spPr>
          <a:xfrm>
            <a:off x="335375" y="-40823"/>
            <a:ext cx="2073567" cy="2049997"/>
          </a:xfrm>
          <a:custGeom>
            <a:avLst/>
            <a:gdLst>
              <a:gd name="connsiteX0" fmla="*/ 591555 w 2073567"/>
              <a:gd name="connsiteY0" fmla="*/ 0 h 2049997"/>
              <a:gd name="connsiteX1" fmla="*/ 1841444 w 2073567"/>
              <a:gd name="connsiteY1" fmla="*/ 0 h 2049997"/>
              <a:gd name="connsiteX2" fmla="*/ 2011145 w 2073567"/>
              <a:gd name="connsiteY2" fmla="*/ 48985 h 2049997"/>
              <a:gd name="connsiteX3" fmla="*/ 2073567 w 2073567"/>
              <a:gd name="connsiteY3" fmla="*/ 281202 h 2049997"/>
              <a:gd name="connsiteX4" fmla="*/ 1471259 w 2073567"/>
              <a:gd name="connsiteY4" fmla="*/ 788542 h 2049997"/>
              <a:gd name="connsiteX5" fmla="*/ 1639648 w 2073567"/>
              <a:gd name="connsiteY5" fmla="*/ 1856377 h 2049997"/>
              <a:gd name="connsiteX6" fmla="*/ 1442429 w 2073567"/>
              <a:gd name="connsiteY6" fmla="*/ 2049997 h 2049997"/>
              <a:gd name="connsiteX7" fmla="*/ 306832 w 2073567"/>
              <a:gd name="connsiteY7" fmla="*/ 1722202 h 2049997"/>
              <a:gd name="connsiteX8" fmla="*/ 0 w 2073567"/>
              <a:gd name="connsiteY8" fmla="*/ 580761 h 2049997"/>
              <a:gd name="connsiteX9" fmla="*/ 591555 w 2073567"/>
              <a:gd name="connsiteY9" fmla="*/ 0 h 20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73567" h="2049997">
                <a:moveTo>
                  <a:pt x="591555" y="0"/>
                </a:moveTo>
                <a:lnTo>
                  <a:pt x="1841444" y="0"/>
                </a:lnTo>
                <a:lnTo>
                  <a:pt x="2011145" y="48985"/>
                </a:lnTo>
                <a:lnTo>
                  <a:pt x="2073567" y="281202"/>
                </a:lnTo>
                <a:lnTo>
                  <a:pt x="1471259" y="788542"/>
                </a:lnTo>
                <a:lnTo>
                  <a:pt x="1639648" y="1856377"/>
                </a:lnTo>
                <a:lnTo>
                  <a:pt x="1442429" y="2049997"/>
                </a:lnTo>
                <a:lnTo>
                  <a:pt x="306832" y="1722202"/>
                </a:lnTo>
                <a:lnTo>
                  <a:pt x="0" y="580761"/>
                </a:lnTo>
                <a:lnTo>
                  <a:pt x="591555"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Freeform 73"/>
          <p:cNvSpPr/>
          <p:nvPr userDrawn="1"/>
        </p:nvSpPr>
        <p:spPr>
          <a:xfrm>
            <a:off x="1975023" y="-40824"/>
            <a:ext cx="9447949" cy="6935144"/>
          </a:xfrm>
          <a:custGeom>
            <a:avLst/>
            <a:gdLst>
              <a:gd name="connsiteX0" fmla="*/ 767759 w 9447949"/>
              <a:gd name="connsiteY0" fmla="*/ 0 h 6935144"/>
              <a:gd name="connsiteX1" fmla="*/ 8757686 w 9447949"/>
              <a:gd name="connsiteY1" fmla="*/ 0 h 6935144"/>
              <a:gd name="connsiteX2" fmla="*/ 9447949 w 9447949"/>
              <a:gd name="connsiteY2" fmla="*/ 4377288 h 6935144"/>
              <a:gd name="connsiteX3" fmla="*/ 6411293 w 9447949"/>
              <a:gd name="connsiteY3" fmla="*/ 6935144 h 6935144"/>
              <a:gd name="connsiteX4" fmla="*/ 3648269 w 9447949"/>
              <a:gd name="connsiteY4" fmla="*/ 6935144 h 6935144"/>
              <a:gd name="connsiteX5" fmla="*/ 3603726 w 9447949"/>
              <a:gd name="connsiteY5" fmla="*/ 6918521 h 6935144"/>
              <a:gd name="connsiteX6" fmla="*/ 3196588 w 9447949"/>
              <a:gd name="connsiteY6" fmla="*/ 6196747 h 6935144"/>
              <a:gd name="connsiteX7" fmla="*/ 2031023 w 9447949"/>
              <a:gd name="connsiteY7" fmla="*/ 6196747 h 6935144"/>
              <a:gd name="connsiteX8" fmla="*/ 1968184 w 9447949"/>
              <a:gd name="connsiteY8" fmla="*/ 6308149 h 6935144"/>
              <a:gd name="connsiteX9" fmla="*/ 622835 w 9447949"/>
              <a:gd name="connsiteY9" fmla="*/ 5806075 h 6935144"/>
              <a:gd name="connsiteX10" fmla="*/ 0 w 9447949"/>
              <a:gd name="connsiteY10" fmla="*/ 1856377 h 6935144"/>
              <a:gd name="connsiteX11" fmla="*/ 678328 w 9447949"/>
              <a:gd name="connsiteY11" fmla="*/ 1190426 h 6935144"/>
              <a:gd name="connsiteX12" fmla="*/ 433919 w 9447949"/>
              <a:gd name="connsiteY12" fmla="*/ 281202 h 6935144"/>
              <a:gd name="connsiteX13" fmla="*/ 767759 w 9447949"/>
              <a:gd name="connsiteY13" fmla="*/ 0 h 693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7949" h="6935144">
                <a:moveTo>
                  <a:pt x="767759" y="0"/>
                </a:moveTo>
                <a:lnTo>
                  <a:pt x="8757686" y="0"/>
                </a:lnTo>
                <a:lnTo>
                  <a:pt x="9447949" y="4377288"/>
                </a:lnTo>
                <a:lnTo>
                  <a:pt x="6411293" y="6935144"/>
                </a:lnTo>
                <a:lnTo>
                  <a:pt x="3648269" y="6935144"/>
                </a:lnTo>
                <a:lnTo>
                  <a:pt x="3603726" y="6918521"/>
                </a:lnTo>
                <a:lnTo>
                  <a:pt x="3196588" y="6196747"/>
                </a:lnTo>
                <a:lnTo>
                  <a:pt x="2031023" y="6196747"/>
                </a:lnTo>
                <a:lnTo>
                  <a:pt x="1968184" y="6308149"/>
                </a:lnTo>
                <a:lnTo>
                  <a:pt x="622835" y="5806075"/>
                </a:lnTo>
                <a:lnTo>
                  <a:pt x="0" y="1856377"/>
                </a:lnTo>
                <a:lnTo>
                  <a:pt x="678328" y="1190426"/>
                </a:lnTo>
                <a:lnTo>
                  <a:pt x="433919" y="281202"/>
                </a:lnTo>
                <a:lnTo>
                  <a:pt x="767759"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Freeform 83"/>
          <p:cNvSpPr/>
          <p:nvPr userDrawn="1"/>
        </p:nvSpPr>
        <p:spPr>
          <a:xfrm>
            <a:off x="-47832" y="935371"/>
            <a:ext cx="1158087" cy="1762178"/>
          </a:xfrm>
          <a:custGeom>
            <a:avLst/>
            <a:gdLst>
              <a:gd name="connsiteX0" fmla="*/ 328041 w 1158086"/>
              <a:gd name="connsiteY0" fmla="*/ 0 h 1762178"/>
              <a:gd name="connsiteX1" fmla="*/ 1100560 w 1158086"/>
              <a:gd name="connsiteY1" fmla="*/ 399663 h 1762178"/>
              <a:gd name="connsiteX2" fmla="*/ 1158086 w 1158086"/>
              <a:gd name="connsiteY2" fmla="*/ 1267537 h 1762178"/>
              <a:gd name="connsiteX3" fmla="*/ 402736 w 1158086"/>
              <a:gd name="connsiteY3" fmla="*/ 1762178 h 1762178"/>
              <a:gd name="connsiteX4" fmla="*/ 0 w 1158086"/>
              <a:gd name="connsiteY4" fmla="*/ 1553823 h 1762178"/>
              <a:gd name="connsiteX5" fmla="*/ 0 w 1158086"/>
              <a:gd name="connsiteY5" fmla="*/ 953052 h 1762178"/>
              <a:gd name="connsiteX6" fmla="*/ 0 w 1158086"/>
              <a:gd name="connsiteY6" fmla="*/ 214818 h 1762178"/>
              <a:gd name="connsiteX7" fmla="*/ 328041 w 1158086"/>
              <a:gd name="connsiteY7" fmla="*/ 0 h 176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8086" h="1762178">
                <a:moveTo>
                  <a:pt x="328041" y="0"/>
                </a:moveTo>
                <a:lnTo>
                  <a:pt x="1100560" y="399663"/>
                </a:lnTo>
                <a:lnTo>
                  <a:pt x="1158086" y="1267537"/>
                </a:lnTo>
                <a:lnTo>
                  <a:pt x="402736" y="1762178"/>
                </a:lnTo>
                <a:lnTo>
                  <a:pt x="0" y="1553823"/>
                </a:lnTo>
                <a:lnTo>
                  <a:pt x="0" y="953052"/>
                </a:lnTo>
                <a:lnTo>
                  <a:pt x="0" y="214818"/>
                </a:lnTo>
                <a:lnTo>
                  <a:pt x="328041"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8"/>
          <p:cNvSpPr/>
          <p:nvPr userDrawn="1"/>
        </p:nvSpPr>
        <p:spPr>
          <a:xfrm>
            <a:off x="7959418" y="5606577"/>
            <a:ext cx="4076700" cy="694944"/>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8"/>
          <p:cNvSpPr/>
          <p:nvPr userDrawn="1"/>
        </p:nvSpPr>
        <p:spPr>
          <a:xfrm>
            <a:off x="8115301" y="5606577"/>
            <a:ext cx="4076700" cy="694944"/>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a:extLst>
              <a:ext uri="{FF2B5EF4-FFF2-40B4-BE49-F238E27FC236}">
                <a16:creationId xmlns:a16="http://schemas.microsoft.com/office/drawing/2014/main" id="{0777C293-D5D2-2E4B-B4E8-A2D5B231A972}"/>
              </a:ext>
            </a:extLst>
          </p:cNvPr>
          <p:cNvPicPr>
            <a:picLocks noChangeAspect="1"/>
          </p:cNvPicPr>
          <p:nvPr userDrawn="1"/>
        </p:nvPicPr>
        <p:blipFill>
          <a:blip r:embed="rId2"/>
          <a:stretch>
            <a:fillRect/>
          </a:stretch>
        </p:blipFill>
        <p:spPr>
          <a:xfrm>
            <a:off x="8762255" y="5644590"/>
            <a:ext cx="3094592" cy="618918"/>
          </a:xfrm>
          <a:prstGeom prst="rect">
            <a:avLst/>
          </a:prstGeom>
        </p:spPr>
      </p:pic>
    </p:spTree>
    <p:extLst>
      <p:ext uri="{BB962C8B-B14F-4D97-AF65-F5344CB8AC3E}">
        <p14:creationId xmlns:p14="http://schemas.microsoft.com/office/powerpoint/2010/main" val="1471296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LUSION (Dark)">
    <p:spTree>
      <p:nvGrpSpPr>
        <p:cNvPr id="1" name=""/>
        <p:cNvGrpSpPr/>
        <p:nvPr/>
      </p:nvGrpSpPr>
      <p:grpSpPr>
        <a:xfrm>
          <a:off x="0" y="0"/>
          <a:ext cx="0" cy="0"/>
          <a:chOff x="0" y="0"/>
          <a:chExt cx="0" cy="0"/>
        </a:xfrm>
      </p:grpSpPr>
      <p:sp>
        <p:nvSpPr>
          <p:cNvPr id="31" name="Hexagon 30"/>
          <p:cNvSpPr/>
          <p:nvPr userDrawn="1"/>
        </p:nvSpPr>
        <p:spPr>
          <a:xfrm>
            <a:off x="9559535" y="3294576"/>
            <a:ext cx="2398643" cy="2067796"/>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Hexagon 31"/>
          <p:cNvSpPr/>
          <p:nvPr userDrawn="1"/>
        </p:nvSpPr>
        <p:spPr>
          <a:xfrm>
            <a:off x="9559533" y="1060964"/>
            <a:ext cx="2398643" cy="2067796"/>
          </a:xfrm>
          <a:prstGeom prst="hexagon">
            <a:avLst>
              <a:gd name="adj" fmla="val 28204"/>
              <a:gd name="vf" fmla="val 11547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Hexagon 32"/>
          <p:cNvSpPr/>
          <p:nvPr userDrawn="1"/>
        </p:nvSpPr>
        <p:spPr>
          <a:xfrm>
            <a:off x="7606908" y="-41554"/>
            <a:ext cx="2398643" cy="2067796"/>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33"/>
          <p:cNvSpPr/>
          <p:nvPr userDrawn="1"/>
        </p:nvSpPr>
        <p:spPr>
          <a:xfrm>
            <a:off x="5737184" y="-41554"/>
            <a:ext cx="2283637" cy="931957"/>
          </a:xfrm>
          <a:custGeom>
            <a:avLst/>
            <a:gdLst>
              <a:gd name="connsiteX0" fmla="*/ 0 w 2283637"/>
              <a:gd name="connsiteY0" fmla="*/ 0 h 931957"/>
              <a:gd name="connsiteX1" fmla="*/ 2283637 w 2283637"/>
              <a:gd name="connsiteY1" fmla="*/ 0 h 931957"/>
              <a:gd name="connsiteX2" fmla="*/ 1757939 w 2283637"/>
              <a:gd name="connsiteY2" fmla="*/ 931957 h 931957"/>
              <a:gd name="connsiteX3" fmla="*/ 525698 w 2283637"/>
              <a:gd name="connsiteY3" fmla="*/ 931957 h 931957"/>
              <a:gd name="connsiteX4" fmla="*/ 0 w 2283637"/>
              <a:gd name="connsiteY4" fmla="*/ 0 h 93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637" h="931957">
                <a:moveTo>
                  <a:pt x="0" y="0"/>
                </a:moveTo>
                <a:lnTo>
                  <a:pt x="2283637" y="0"/>
                </a:lnTo>
                <a:lnTo>
                  <a:pt x="1757939" y="931957"/>
                </a:lnTo>
                <a:lnTo>
                  <a:pt x="525698" y="931957"/>
                </a:lnTo>
                <a:lnTo>
                  <a:pt x="0" y="0"/>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eeform 34"/>
          <p:cNvSpPr/>
          <p:nvPr userDrawn="1"/>
        </p:nvSpPr>
        <p:spPr>
          <a:xfrm>
            <a:off x="11483584" y="-98706"/>
            <a:ext cx="763013" cy="2067796"/>
          </a:xfrm>
          <a:custGeom>
            <a:avLst/>
            <a:gdLst>
              <a:gd name="connsiteX0" fmla="*/ 583201 w 763013"/>
              <a:gd name="connsiteY0" fmla="*/ 0 h 2067796"/>
              <a:gd name="connsiteX1" fmla="*/ 763013 w 763013"/>
              <a:gd name="connsiteY1" fmla="*/ 0 h 2067796"/>
              <a:gd name="connsiteX2" fmla="*/ 763013 w 763013"/>
              <a:gd name="connsiteY2" fmla="*/ 974967 h 2067796"/>
              <a:gd name="connsiteX3" fmla="*/ 763013 w 763013"/>
              <a:gd name="connsiteY3" fmla="*/ 2067796 h 2067796"/>
              <a:gd name="connsiteX4" fmla="*/ 583201 w 763013"/>
              <a:gd name="connsiteY4" fmla="*/ 2067796 h 2067796"/>
              <a:gd name="connsiteX5" fmla="*/ 0 w 763013"/>
              <a:gd name="connsiteY5" fmla="*/ 1033898 h 2067796"/>
              <a:gd name="connsiteX6" fmla="*/ 583201 w 763013"/>
              <a:gd name="connsiteY6" fmla="*/ 0 h 206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013" h="2067796">
                <a:moveTo>
                  <a:pt x="583201" y="0"/>
                </a:moveTo>
                <a:lnTo>
                  <a:pt x="763013" y="0"/>
                </a:lnTo>
                <a:lnTo>
                  <a:pt x="763013" y="974967"/>
                </a:lnTo>
                <a:lnTo>
                  <a:pt x="763013" y="2067796"/>
                </a:lnTo>
                <a:lnTo>
                  <a:pt x="583201" y="2067796"/>
                </a:lnTo>
                <a:lnTo>
                  <a:pt x="0" y="1033898"/>
                </a:lnTo>
                <a:lnTo>
                  <a:pt x="583201" y="0"/>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reeform 35"/>
          <p:cNvSpPr/>
          <p:nvPr userDrawn="1"/>
        </p:nvSpPr>
        <p:spPr>
          <a:xfrm flipH="1">
            <a:off x="11519729" y="4411382"/>
            <a:ext cx="704355" cy="2067796"/>
          </a:xfrm>
          <a:custGeom>
            <a:avLst/>
            <a:gdLst>
              <a:gd name="connsiteX0" fmla="*/ 121154 w 704355"/>
              <a:gd name="connsiteY0" fmla="*/ 0 h 2067796"/>
              <a:gd name="connsiteX1" fmla="*/ 0 w 704355"/>
              <a:gd name="connsiteY1" fmla="*/ 0 h 2067796"/>
              <a:gd name="connsiteX2" fmla="*/ 0 w 704355"/>
              <a:gd name="connsiteY2" fmla="*/ 1207199 h 2067796"/>
              <a:gd name="connsiteX3" fmla="*/ 0 w 704355"/>
              <a:gd name="connsiteY3" fmla="*/ 2067796 h 2067796"/>
              <a:gd name="connsiteX4" fmla="*/ 121154 w 704355"/>
              <a:gd name="connsiteY4" fmla="*/ 2067796 h 2067796"/>
              <a:gd name="connsiteX5" fmla="*/ 704355 w 704355"/>
              <a:gd name="connsiteY5" fmla="*/ 1033898 h 2067796"/>
              <a:gd name="connsiteX6" fmla="*/ 121154 w 704355"/>
              <a:gd name="connsiteY6" fmla="*/ 0 h 206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355" h="2067796">
                <a:moveTo>
                  <a:pt x="121154" y="0"/>
                </a:moveTo>
                <a:lnTo>
                  <a:pt x="0" y="0"/>
                </a:lnTo>
                <a:lnTo>
                  <a:pt x="0" y="1207199"/>
                </a:lnTo>
                <a:lnTo>
                  <a:pt x="0" y="2067796"/>
                </a:lnTo>
                <a:lnTo>
                  <a:pt x="121154" y="2067796"/>
                </a:lnTo>
                <a:lnTo>
                  <a:pt x="704355" y="1033898"/>
                </a:lnTo>
                <a:lnTo>
                  <a:pt x="121154"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reeform 36"/>
          <p:cNvSpPr/>
          <p:nvPr userDrawn="1"/>
        </p:nvSpPr>
        <p:spPr>
          <a:xfrm flipH="1">
            <a:off x="9559533" y="5528188"/>
            <a:ext cx="2398643" cy="1387408"/>
          </a:xfrm>
          <a:custGeom>
            <a:avLst/>
            <a:gdLst>
              <a:gd name="connsiteX0" fmla="*/ 1815442 w 2398643"/>
              <a:gd name="connsiteY0" fmla="*/ 0 h 1387408"/>
              <a:gd name="connsiteX1" fmla="*/ 583201 w 2398643"/>
              <a:gd name="connsiteY1" fmla="*/ 0 h 1387408"/>
              <a:gd name="connsiteX2" fmla="*/ 0 w 2398643"/>
              <a:gd name="connsiteY2" fmla="*/ 1033898 h 1387408"/>
              <a:gd name="connsiteX3" fmla="*/ 199408 w 2398643"/>
              <a:gd name="connsiteY3" fmla="*/ 1387408 h 1387408"/>
              <a:gd name="connsiteX4" fmla="*/ 2199235 w 2398643"/>
              <a:gd name="connsiteY4" fmla="*/ 1387408 h 1387408"/>
              <a:gd name="connsiteX5" fmla="*/ 2398643 w 2398643"/>
              <a:gd name="connsiteY5" fmla="*/ 1033898 h 1387408"/>
              <a:gd name="connsiteX6" fmla="*/ 1815442 w 2398643"/>
              <a:gd name="connsiteY6" fmla="*/ 0 h 138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643" h="1387408">
                <a:moveTo>
                  <a:pt x="1815442" y="0"/>
                </a:moveTo>
                <a:lnTo>
                  <a:pt x="583201" y="0"/>
                </a:lnTo>
                <a:lnTo>
                  <a:pt x="0" y="1033898"/>
                </a:lnTo>
                <a:lnTo>
                  <a:pt x="199408" y="1387408"/>
                </a:lnTo>
                <a:lnTo>
                  <a:pt x="2199235" y="1387408"/>
                </a:lnTo>
                <a:lnTo>
                  <a:pt x="2398643" y="1033898"/>
                </a:lnTo>
                <a:lnTo>
                  <a:pt x="1815442"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8"/>
          <p:cNvSpPr/>
          <p:nvPr userDrawn="1"/>
        </p:nvSpPr>
        <p:spPr>
          <a:xfrm>
            <a:off x="7959418" y="5606577"/>
            <a:ext cx="4076700" cy="694944"/>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8"/>
          <p:cNvSpPr/>
          <p:nvPr userDrawn="1"/>
        </p:nvSpPr>
        <p:spPr>
          <a:xfrm>
            <a:off x="8115301" y="5606577"/>
            <a:ext cx="4076700" cy="694944"/>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1"/>
          <p:cNvSpPr>
            <a:spLocks noGrp="1"/>
          </p:cNvSpPr>
          <p:nvPr>
            <p:ph type="title" hasCustomPrompt="1"/>
          </p:nvPr>
        </p:nvSpPr>
        <p:spPr>
          <a:xfrm>
            <a:off x="1319737" y="2080748"/>
            <a:ext cx="5422145" cy="840230"/>
          </a:xfrm>
          <a:noFill/>
        </p:spPr>
        <p:txBody>
          <a:bodyPr wrap="square" rtlCol="0">
            <a:spAutoFit/>
          </a:bodyPr>
          <a:lstStyle>
            <a:lvl1pPr marL="0" indent="0">
              <a:buFont typeface="Arial" charset="0"/>
              <a:buNone/>
              <a:defRPr lang="en-US" sz="5400" b="1" kern="1200" baseline="0" dirty="0">
                <a:solidFill>
                  <a:schemeClr val="accent1"/>
                </a:solidFill>
                <a:latin typeface="Arial" charset="0"/>
                <a:ea typeface="Arial" charset="0"/>
                <a:cs typeface="Arial" charset="0"/>
              </a:defRPr>
            </a:lvl1pPr>
          </a:lstStyle>
          <a:p>
            <a:pPr marL="0" lvl="0"/>
            <a:r>
              <a:rPr lang="en-US"/>
              <a:t>Thank you</a:t>
            </a:r>
            <a:endParaRPr lang="en-US" dirty="0"/>
          </a:p>
        </p:txBody>
      </p:sp>
      <p:sp>
        <p:nvSpPr>
          <p:cNvPr id="28" name="Text Placeholder 27"/>
          <p:cNvSpPr>
            <a:spLocks noGrp="1"/>
          </p:cNvSpPr>
          <p:nvPr>
            <p:ph type="body" sz="quarter" idx="10" hasCustomPrompt="1"/>
          </p:nvPr>
        </p:nvSpPr>
        <p:spPr>
          <a:xfrm>
            <a:off x="1319738" y="3076241"/>
            <a:ext cx="5422143" cy="667352"/>
          </a:xfrm>
        </p:spPr>
        <p:txBody>
          <a:bodyPr>
            <a:noAutofit/>
          </a:bodyPr>
          <a:lstStyle>
            <a:lvl1pPr marL="0" indent="0" algn="l" defTabSz="685800" rtl="0" eaLnBrk="1" latinLnBrk="0" hangingPunct="1">
              <a:buNone/>
              <a:defRPr lang="en-US" sz="2700" kern="1200" dirty="0">
                <a:solidFill>
                  <a:schemeClr val="bg1"/>
                </a:solidFill>
                <a:latin typeface="Arial" charset="0"/>
                <a:ea typeface="Arial" charset="0"/>
                <a:cs typeface="Arial" charset="0"/>
              </a:defRPr>
            </a:lvl1pPr>
          </a:lstStyle>
          <a:p>
            <a:pPr lvl="0"/>
            <a:r>
              <a:rPr lang="en-US" dirty="0"/>
              <a:t>Any Questions?</a:t>
            </a:r>
          </a:p>
        </p:txBody>
      </p:sp>
      <p:sp>
        <p:nvSpPr>
          <p:cNvPr id="29" name="Text Placeholder 27"/>
          <p:cNvSpPr>
            <a:spLocks noGrp="1"/>
          </p:cNvSpPr>
          <p:nvPr>
            <p:ph type="body" sz="quarter" idx="11" hasCustomPrompt="1"/>
          </p:nvPr>
        </p:nvSpPr>
        <p:spPr>
          <a:xfrm>
            <a:off x="1319738" y="4253634"/>
            <a:ext cx="5422143" cy="667352"/>
          </a:xfrm>
        </p:spPr>
        <p:txBody>
          <a:bodyPr>
            <a:noAutofit/>
          </a:bodyPr>
          <a:lstStyle>
            <a:lvl1pPr marL="0" indent="0" algn="l" defTabSz="685800" rtl="0" eaLnBrk="1" latinLnBrk="0" hangingPunct="1">
              <a:buNone/>
              <a:defRPr lang="en-US" sz="2700" b="1" kern="1200" dirty="0">
                <a:solidFill>
                  <a:schemeClr val="accent1"/>
                </a:solidFill>
                <a:latin typeface="Arial" charset="0"/>
                <a:ea typeface="Arial" charset="0"/>
                <a:cs typeface="Arial" charset="0"/>
              </a:defRPr>
            </a:lvl1pPr>
          </a:lstStyle>
          <a:p>
            <a:pPr lvl="0"/>
            <a:r>
              <a:rPr lang="en-US" dirty="0"/>
              <a:t>Contact Us</a:t>
            </a:r>
          </a:p>
        </p:txBody>
      </p:sp>
      <p:sp>
        <p:nvSpPr>
          <p:cNvPr id="30" name="Text Placeholder 27"/>
          <p:cNvSpPr>
            <a:spLocks noGrp="1"/>
          </p:cNvSpPr>
          <p:nvPr>
            <p:ph type="body" sz="quarter" idx="12" hasCustomPrompt="1"/>
          </p:nvPr>
        </p:nvSpPr>
        <p:spPr>
          <a:xfrm>
            <a:off x="1319738" y="4798935"/>
            <a:ext cx="5422143" cy="667352"/>
          </a:xfrm>
        </p:spPr>
        <p:txBody>
          <a:bodyPr>
            <a:noAutofit/>
          </a:bodyPr>
          <a:lstStyle>
            <a:lvl1pPr marL="0" indent="0" algn="l" defTabSz="685800" rtl="0" eaLnBrk="1" latinLnBrk="0" hangingPunct="1">
              <a:buNone/>
              <a:defRPr lang="en-US" sz="2100" kern="1200" dirty="0">
                <a:solidFill>
                  <a:schemeClr val="bg1"/>
                </a:solidFill>
                <a:latin typeface="Arial" charset="0"/>
                <a:ea typeface="Arial" charset="0"/>
                <a:cs typeface="Arial" charset="0"/>
              </a:defRPr>
            </a:lvl1pPr>
          </a:lstStyle>
          <a:p>
            <a:pPr lvl="0"/>
            <a:r>
              <a:rPr lang="en-US" dirty="0"/>
              <a:t>Email</a:t>
            </a:r>
          </a:p>
        </p:txBody>
      </p:sp>
      <p:pic>
        <p:nvPicPr>
          <p:cNvPr id="16" name="Picture 15">
            <a:extLst>
              <a:ext uri="{FF2B5EF4-FFF2-40B4-BE49-F238E27FC236}">
                <a16:creationId xmlns:a16="http://schemas.microsoft.com/office/drawing/2014/main" id="{7D7A203C-D68E-6649-ACAE-C32ACF8706B2}"/>
              </a:ext>
            </a:extLst>
          </p:cNvPr>
          <p:cNvPicPr>
            <a:picLocks noChangeAspect="1"/>
          </p:cNvPicPr>
          <p:nvPr userDrawn="1"/>
        </p:nvPicPr>
        <p:blipFill>
          <a:blip r:embed="rId2"/>
          <a:stretch>
            <a:fillRect/>
          </a:stretch>
        </p:blipFill>
        <p:spPr>
          <a:xfrm>
            <a:off x="8762255" y="5644590"/>
            <a:ext cx="3094592" cy="618918"/>
          </a:xfrm>
          <a:prstGeom prst="rect">
            <a:avLst/>
          </a:prstGeom>
        </p:spPr>
      </p:pic>
    </p:spTree>
    <p:extLst>
      <p:ext uri="{BB962C8B-B14F-4D97-AF65-F5344CB8AC3E}">
        <p14:creationId xmlns:p14="http://schemas.microsoft.com/office/powerpoint/2010/main" val="1416949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PHOTO/TITLE (Dar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1" b="15467"/>
          <a:stretch/>
        </p:blipFill>
        <p:spPr>
          <a:xfrm>
            <a:off x="0" y="0"/>
            <a:ext cx="12192000" cy="6858000"/>
          </a:xfrm>
          <a:prstGeom prst="rect">
            <a:avLst/>
          </a:prstGeom>
        </p:spPr>
      </p:pic>
      <p:sp>
        <p:nvSpPr>
          <p:cNvPr id="8" name="Rectangle 8"/>
          <p:cNvSpPr/>
          <p:nvPr userDrawn="1"/>
        </p:nvSpPr>
        <p:spPr>
          <a:xfrm flipH="1">
            <a:off x="303143" y="4421982"/>
            <a:ext cx="7869307" cy="1536555"/>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Hexagon 8"/>
          <p:cNvSpPr/>
          <p:nvPr userDrawn="1"/>
        </p:nvSpPr>
        <p:spPr>
          <a:xfrm>
            <a:off x="9001953" y="4335976"/>
            <a:ext cx="2398643" cy="2067796"/>
          </a:xfrm>
          <a:prstGeom prst="hexagon">
            <a:avLst>
              <a:gd name="adj" fmla="val 28204"/>
              <a:gd name="vf" fmla="val 11547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Hexagon 9"/>
          <p:cNvSpPr/>
          <p:nvPr userDrawn="1"/>
        </p:nvSpPr>
        <p:spPr>
          <a:xfrm>
            <a:off x="9001953" y="2102364"/>
            <a:ext cx="2398643" cy="2067796"/>
          </a:xfrm>
          <a:prstGeom prst="hexagon">
            <a:avLst>
              <a:gd name="adj" fmla="val 28204"/>
              <a:gd name="vf" fmla="val 11547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Hexagon 10"/>
          <p:cNvSpPr/>
          <p:nvPr userDrawn="1"/>
        </p:nvSpPr>
        <p:spPr>
          <a:xfrm>
            <a:off x="7049327" y="999846"/>
            <a:ext cx="2398643" cy="2067796"/>
          </a:xfrm>
          <a:prstGeom prst="hexagon">
            <a:avLst>
              <a:gd name="adj" fmla="val 28204"/>
              <a:gd name="vf" fmla="val 11547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Hexagon 11"/>
          <p:cNvSpPr/>
          <p:nvPr userDrawn="1"/>
        </p:nvSpPr>
        <p:spPr>
          <a:xfrm>
            <a:off x="8987665" y="-131248"/>
            <a:ext cx="2398643" cy="2067796"/>
          </a:xfrm>
          <a:prstGeom prst="hexagon">
            <a:avLst>
              <a:gd name="adj" fmla="val 28204"/>
              <a:gd name="vf" fmla="val 115470"/>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8"/>
          <p:cNvSpPr/>
          <p:nvPr userDrawn="1"/>
        </p:nvSpPr>
        <p:spPr>
          <a:xfrm flipH="1">
            <a:off x="1" y="4421982"/>
            <a:ext cx="7869307" cy="1536555"/>
          </a:xfrm>
          <a:custGeom>
            <a:avLst/>
            <a:gdLst>
              <a:gd name="connsiteX0" fmla="*/ 0 w 4076700"/>
              <a:gd name="connsiteY0" fmla="*/ 0 h 689719"/>
              <a:gd name="connsiteX1" fmla="*/ 4076700 w 4076700"/>
              <a:gd name="connsiteY1" fmla="*/ 0 h 689719"/>
              <a:gd name="connsiteX2" fmla="*/ 4076700 w 4076700"/>
              <a:gd name="connsiteY2" fmla="*/ 689719 h 689719"/>
              <a:gd name="connsiteX3" fmla="*/ 0 w 4076700"/>
              <a:gd name="connsiteY3" fmla="*/ 689719 h 689719"/>
              <a:gd name="connsiteX4" fmla="*/ 0 w 4076700"/>
              <a:gd name="connsiteY4" fmla="*/ 0 h 689719"/>
              <a:gd name="connsiteX0" fmla="*/ 543415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543415 w 4076700"/>
              <a:gd name="connsiteY4" fmla="*/ 0 h 694944"/>
              <a:gd name="connsiteX0" fmla="*/ 397111 w 4076700"/>
              <a:gd name="connsiteY0" fmla="*/ 0 h 694944"/>
              <a:gd name="connsiteX1" fmla="*/ 4076700 w 4076700"/>
              <a:gd name="connsiteY1" fmla="*/ 5225 h 694944"/>
              <a:gd name="connsiteX2" fmla="*/ 4076700 w 4076700"/>
              <a:gd name="connsiteY2" fmla="*/ 694944 h 694944"/>
              <a:gd name="connsiteX3" fmla="*/ 0 w 4076700"/>
              <a:gd name="connsiteY3" fmla="*/ 694944 h 694944"/>
              <a:gd name="connsiteX4" fmla="*/ 397111 w 4076700"/>
              <a:gd name="connsiteY4" fmla="*/ 0 h 69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694944">
                <a:moveTo>
                  <a:pt x="397111" y="0"/>
                </a:moveTo>
                <a:lnTo>
                  <a:pt x="4076700" y="5225"/>
                </a:lnTo>
                <a:lnTo>
                  <a:pt x="4076700" y="694944"/>
                </a:lnTo>
                <a:lnTo>
                  <a:pt x="0" y="694944"/>
                </a:lnTo>
                <a:lnTo>
                  <a:pt x="39711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13"/>
          <p:cNvSpPr/>
          <p:nvPr userDrawn="1"/>
        </p:nvSpPr>
        <p:spPr>
          <a:xfrm>
            <a:off x="10926001" y="942694"/>
            <a:ext cx="1298083" cy="2067796"/>
          </a:xfrm>
          <a:custGeom>
            <a:avLst/>
            <a:gdLst>
              <a:gd name="connsiteX0" fmla="*/ 583201 w 1298082"/>
              <a:gd name="connsiteY0" fmla="*/ 0 h 2067796"/>
              <a:gd name="connsiteX1" fmla="*/ 1298082 w 1298082"/>
              <a:gd name="connsiteY1" fmla="*/ 0 h 2067796"/>
              <a:gd name="connsiteX2" fmla="*/ 1298082 w 1298082"/>
              <a:gd name="connsiteY2" fmla="*/ 2067796 h 2067796"/>
              <a:gd name="connsiteX3" fmla="*/ 583201 w 1298082"/>
              <a:gd name="connsiteY3" fmla="*/ 2067796 h 2067796"/>
              <a:gd name="connsiteX4" fmla="*/ 0 w 1298082"/>
              <a:gd name="connsiteY4" fmla="*/ 1033898 h 2067796"/>
              <a:gd name="connsiteX5" fmla="*/ 583201 w 1298082"/>
              <a:gd name="connsiteY5" fmla="*/ 0 h 206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082" h="2067796">
                <a:moveTo>
                  <a:pt x="583201" y="0"/>
                </a:moveTo>
                <a:lnTo>
                  <a:pt x="1298082" y="0"/>
                </a:lnTo>
                <a:lnTo>
                  <a:pt x="1298082" y="2067796"/>
                </a:lnTo>
                <a:lnTo>
                  <a:pt x="583201" y="2067796"/>
                </a:lnTo>
                <a:lnTo>
                  <a:pt x="0" y="1033898"/>
                </a:lnTo>
                <a:lnTo>
                  <a:pt x="583201" y="0"/>
                </a:lnTo>
                <a:close/>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14"/>
          <p:cNvSpPr/>
          <p:nvPr userDrawn="1"/>
        </p:nvSpPr>
        <p:spPr>
          <a:xfrm>
            <a:off x="10954577" y="3263932"/>
            <a:ext cx="1269507" cy="2067796"/>
          </a:xfrm>
          <a:custGeom>
            <a:avLst/>
            <a:gdLst>
              <a:gd name="connsiteX0" fmla="*/ 583201 w 1269506"/>
              <a:gd name="connsiteY0" fmla="*/ 0 h 2067796"/>
              <a:gd name="connsiteX1" fmla="*/ 1269506 w 1269506"/>
              <a:gd name="connsiteY1" fmla="*/ 0 h 2067796"/>
              <a:gd name="connsiteX2" fmla="*/ 1269506 w 1269506"/>
              <a:gd name="connsiteY2" fmla="*/ 2067796 h 2067796"/>
              <a:gd name="connsiteX3" fmla="*/ 583201 w 1269506"/>
              <a:gd name="connsiteY3" fmla="*/ 2067796 h 2067796"/>
              <a:gd name="connsiteX4" fmla="*/ 0 w 1269506"/>
              <a:gd name="connsiteY4" fmla="*/ 1033898 h 2067796"/>
              <a:gd name="connsiteX5" fmla="*/ 583201 w 1269506"/>
              <a:gd name="connsiteY5" fmla="*/ 0 h 206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506" h="2067796">
                <a:moveTo>
                  <a:pt x="583201" y="0"/>
                </a:moveTo>
                <a:lnTo>
                  <a:pt x="1269506" y="0"/>
                </a:lnTo>
                <a:lnTo>
                  <a:pt x="1269506" y="2067796"/>
                </a:lnTo>
                <a:lnTo>
                  <a:pt x="583201" y="2067796"/>
                </a:lnTo>
                <a:lnTo>
                  <a:pt x="0" y="1033898"/>
                </a:lnTo>
                <a:lnTo>
                  <a:pt x="583201" y="0"/>
                </a:lnTo>
                <a:close/>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14363" y="4690985"/>
            <a:ext cx="6154928" cy="640745"/>
          </a:xfrm>
        </p:spPr>
        <p:txBody>
          <a:bodyPr>
            <a:noAutofit/>
          </a:bodyPr>
          <a:lstStyle>
            <a:lvl1pPr>
              <a:defRPr sz="3300"/>
            </a:lvl1pPr>
          </a:lstStyle>
          <a:p>
            <a:r>
              <a:rPr lang="en-US" dirty="0"/>
              <a:t>Title Goes Here</a:t>
            </a:r>
          </a:p>
        </p:txBody>
      </p:sp>
      <p:sp>
        <p:nvSpPr>
          <p:cNvPr id="3" name="Content Placeholder 2"/>
          <p:cNvSpPr>
            <a:spLocks noGrp="1"/>
          </p:cNvSpPr>
          <p:nvPr>
            <p:ph idx="1" hasCustomPrompt="1"/>
          </p:nvPr>
        </p:nvSpPr>
        <p:spPr>
          <a:xfrm>
            <a:off x="614363" y="5309554"/>
            <a:ext cx="6154928" cy="435385"/>
          </a:xfrm>
        </p:spPr>
        <p:txBody>
          <a:bodyPr>
            <a:normAutofit/>
          </a:bodyPr>
          <a:lstStyle>
            <a:lvl1pPr marL="0" indent="0">
              <a:buNone/>
              <a:defRPr sz="1800">
                <a:solidFill>
                  <a:schemeClr val="accent3"/>
                </a:solidFill>
              </a:defRPr>
            </a:lvl1pPr>
          </a:lstStyle>
          <a:p>
            <a:pPr lvl="0"/>
            <a:r>
              <a:rPr lang="en-US" dirty="0"/>
              <a:t>Subtitle Goes Here</a:t>
            </a:r>
          </a:p>
        </p:txBody>
      </p:sp>
      <p:sp>
        <p:nvSpPr>
          <p:cNvPr id="4" name="Date Placeholder 3"/>
          <p:cNvSpPr>
            <a:spLocks noGrp="1"/>
          </p:cNvSpPr>
          <p:nvPr>
            <p:ph type="dt" sz="half" idx="10"/>
          </p:nvPr>
        </p:nvSpPr>
        <p:spPr/>
        <p:txBody>
          <a:bodyPr/>
          <a:lstStyle/>
          <a:p>
            <a:fld id="{2ACB7C9A-25F0-634B-9610-C309785BDCD9}"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D19ECE-0AA1-F64B-B892-9B3B58709EA7}" type="slidenum">
              <a:rPr lang="en-US" smtClean="0"/>
              <a:t>‹#›</a:t>
            </a:fld>
            <a:endParaRPr lang="en-US"/>
          </a:p>
        </p:txBody>
      </p:sp>
    </p:spTree>
    <p:extLst>
      <p:ext uri="{BB962C8B-B14F-4D97-AF65-F5344CB8AC3E}">
        <p14:creationId xmlns:p14="http://schemas.microsoft.com/office/powerpoint/2010/main" val="37694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B7C9A-25F0-634B-9610-C309785BDCD9}"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19ECE-0AA1-F64B-B892-9B3B58709EA7}" type="slidenum">
              <a:rPr lang="en-US" smtClean="0"/>
              <a:t>‹#›</a:t>
            </a:fld>
            <a:endParaRPr lang="en-US"/>
          </a:p>
        </p:txBody>
      </p:sp>
    </p:spTree>
    <p:extLst>
      <p:ext uri="{BB962C8B-B14F-4D97-AF65-F5344CB8AC3E}">
        <p14:creationId xmlns:p14="http://schemas.microsoft.com/office/powerpoint/2010/main" val="1275694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ARROWS (Dark)">
    <p:spTree>
      <p:nvGrpSpPr>
        <p:cNvPr id="1" name=""/>
        <p:cNvGrpSpPr/>
        <p:nvPr/>
      </p:nvGrpSpPr>
      <p:grpSpPr>
        <a:xfrm>
          <a:off x="0" y="0"/>
          <a:ext cx="0" cy="0"/>
          <a:chOff x="0" y="0"/>
          <a:chExt cx="0" cy="0"/>
        </a:xfrm>
      </p:grpSpPr>
      <p:grpSp>
        <p:nvGrpSpPr>
          <p:cNvPr id="5" name="Group 4"/>
          <p:cNvGrpSpPr/>
          <p:nvPr userDrawn="1"/>
        </p:nvGrpSpPr>
        <p:grpSpPr>
          <a:xfrm>
            <a:off x="0" y="-1"/>
            <a:ext cx="12192000" cy="6858001"/>
            <a:chOff x="0" y="-1"/>
            <a:chExt cx="12192000" cy="6858001"/>
          </a:xfrm>
        </p:grpSpPr>
        <p:sp>
          <p:nvSpPr>
            <p:cNvPr id="6" name="Rectangle 5"/>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Chevron 6"/>
            <p:cNvSpPr/>
            <p:nvPr userDrawn="1"/>
          </p:nvSpPr>
          <p:spPr>
            <a:xfrm>
              <a:off x="614363" y="0"/>
              <a:ext cx="5172075" cy="6858000"/>
            </a:xfrm>
            <a:prstGeom prst="chevron">
              <a:avLst>
                <a:gd name="adj" fmla="val 38122"/>
              </a:avLst>
            </a:pr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8" name="Chevron 7"/>
            <p:cNvSpPr/>
            <p:nvPr userDrawn="1"/>
          </p:nvSpPr>
          <p:spPr>
            <a:xfrm>
              <a:off x="2114551" y="0"/>
              <a:ext cx="2128838" cy="6858000"/>
            </a:xfrm>
            <a:prstGeom prst="chevron">
              <a:avLst>
                <a:gd name="adj" fmla="val 93827"/>
              </a:avLst>
            </a:pr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9" name="Triangle 8"/>
            <p:cNvSpPr/>
            <p:nvPr userDrawn="1"/>
          </p:nvSpPr>
          <p:spPr>
            <a:xfrm rot="5400000">
              <a:off x="-1785938" y="2664618"/>
              <a:ext cx="5100640" cy="1528763"/>
            </a:xfrm>
            <a:prstGeom prst="triangle">
              <a:avLst/>
            </a:pr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10" name="Freeform 9"/>
            <p:cNvSpPr/>
            <p:nvPr userDrawn="1"/>
          </p:nvSpPr>
          <p:spPr>
            <a:xfrm>
              <a:off x="10677525" y="-1"/>
              <a:ext cx="1514475" cy="2744277"/>
            </a:xfrm>
            <a:custGeom>
              <a:avLst/>
              <a:gdLst>
                <a:gd name="connsiteX0" fmla="*/ 0 w 1514475"/>
                <a:gd name="connsiteY0" fmla="*/ 0 h 2744277"/>
                <a:gd name="connsiteX1" fmla="*/ 1514475 w 1514475"/>
                <a:gd name="connsiteY1" fmla="*/ 0 h 2744277"/>
                <a:gd name="connsiteX2" fmla="*/ 1514475 w 1514475"/>
                <a:gd name="connsiteY2" fmla="*/ 2744277 h 2744277"/>
                <a:gd name="connsiteX3" fmla="*/ 0 w 1514475"/>
                <a:gd name="connsiteY3" fmla="*/ 0 h 2744277"/>
              </a:gdLst>
              <a:ahLst/>
              <a:cxnLst>
                <a:cxn ang="0">
                  <a:pos x="connsiteX0" y="connsiteY0"/>
                </a:cxn>
                <a:cxn ang="0">
                  <a:pos x="connsiteX1" y="connsiteY1"/>
                </a:cxn>
                <a:cxn ang="0">
                  <a:pos x="connsiteX2" y="connsiteY2"/>
                </a:cxn>
                <a:cxn ang="0">
                  <a:pos x="connsiteX3" y="connsiteY3"/>
                </a:cxn>
              </a:cxnLst>
              <a:rect l="l" t="t" r="r" b="b"/>
              <a:pathLst>
                <a:path w="1514475" h="2744277">
                  <a:moveTo>
                    <a:pt x="0" y="0"/>
                  </a:moveTo>
                  <a:lnTo>
                    <a:pt x="1514475" y="0"/>
                  </a:lnTo>
                  <a:lnTo>
                    <a:pt x="1514475" y="2744277"/>
                  </a:lnTo>
                  <a:lnTo>
                    <a:pt x="0" y="0"/>
                  </a:lnTo>
                  <a:close/>
                </a:path>
              </a:pathLst>
            </a:cu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11" name="Freeform 10"/>
            <p:cNvSpPr/>
            <p:nvPr userDrawn="1"/>
          </p:nvSpPr>
          <p:spPr>
            <a:xfrm>
              <a:off x="10677525" y="4113722"/>
              <a:ext cx="1514475" cy="2744277"/>
            </a:xfrm>
            <a:custGeom>
              <a:avLst/>
              <a:gdLst>
                <a:gd name="connsiteX0" fmla="*/ 1514475 w 1514475"/>
                <a:gd name="connsiteY0" fmla="*/ 0 h 2744277"/>
                <a:gd name="connsiteX1" fmla="*/ 1514475 w 1514475"/>
                <a:gd name="connsiteY1" fmla="*/ 2744277 h 2744277"/>
                <a:gd name="connsiteX2" fmla="*/ 0 w 1514475"/>
                <a:gd name="connsiteY2" fmla="*/ 2744277 h 2744277"/>
                <a:gd name="connsiteX3" fmla="*/ 1514475 w 1514475"/>
                <a:gd name="connsiteY3" fmla="*/ 0 h 2744277"/>
              </a:gdLst>
              <a:ahLst/>
              <a:cxnLst>
                <a:cxn ang="0">
                  <a:pos x="connsiteX0" y="connsiteY0"/>
                </a:cxn>
                <a:cxn ang="0">
                  <a:pos x="connsiteX1" y="connsiteY1"/>
                </a:cxn>
                <a:cxn ang="0">
                  <a:pos x="connsiteX2" y="connsiteY2"/>
                </a:cxn>
                <a:cxn ang="0">
                  <a:pos x="connsiteX3" y="connsiteY3"/>
                </a:cxn>
              </a:cxnLst>
              <a:rect l="l" t="t" r="r" b="b"/>
              <a:pathLst>
                <a:path w="1514475" h="2744277">
                  <a:moveTo>
                    <a:pt x="1514475" y="0"/>
                  </a:moveTo>
                  <a:lnTo>
                    <a:pt x="1514475" y="2744277"/>
                  </a:lnTo>
                  <a:lnTo>
                    <a:pt x="0" y="2744277"/>
                  </a:lnTo>
                  <a:lnTo>
                    <a:pt x="1514475" y="0"/>
                  </a:lnTo>
                  <a:close/>
                </a:path>
              </a:pathLst>
            </a:cu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solidFill>
                  <a:schemeClr val="tx1"/>
                </a:solidFill>
              </a:endParaRPr>
            </a:p>
          </p:txBody>
        </p:sp>
        <p:sp>
          <p:nvSpPr>
            <p:cNvPr id="12" name="Freeform 11"/>
            <p:cNvSpPr/>
            <p:nvPr userDrawn="1"/>
          </p:nvSpPr>
          <p:spPr>
            <a:xfrm>
              <a:off x="8786813" y="0"/>
              <a:ext cx="3405187" cy="6858000"/>
            </a:xfrm>
            <a:custGeom>
              <a:avLst/>
              <a:gdLst>
                <a:gd name="connsiteX0" fmla="*/ 0 w 3405187"/>
                <a:gd name="connsiteY0" fmla="*/ 0 h 6858000"/>
                <a:gd name="connsiteX1" fmla="*/ 1722387 w 3405187"/>
                <a:gd name="connsiteY1" fmla="*/ 0 h 6858000"/>
                <a:gd name="connsiteX2" fmla="*/ 3405187 w 3405187"/>
                <a:gd name="connsiteY2" fmla="*/ 3049287 h 6858000"/>
                <a:gd name="connsiteX3" fmla="*/ 3405187 w 3405187"/>
                <a:gd name="connsiteY3" fmla="*/ 3808713 h 6858000"/>
                <a:gd name="connsiteX4" fmla="*/ 1722387 w 3405187"/>
                <a:gd name="connsiteY4" fmla="*/ 6858000 h 6858000"/>
                <a:gd name="connsiteX5" fmla="*/ 0 w 3405187"/>
                <a:gd name="connsiteY5" fmla="*/ 6858000 h 6858000"/>
                <a:gd name="connsiteX6" fmla="*/ 1892351 w 3405187"/>
                <a:gd name="connsiteY6" fmla="*/ 3429000 h 6858000"/>
                <a:gd name="connsiteX7" fmla="*/ 0 w 340518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5187" h="6858000">
                  <a:moveTo>
                    <a:pt x="0" y="0"/>
                  </a:moveTo>
                  <a:lnTo>
                    <a:pt x="1722387" y="0"/>
                  </a:lnTo>
                  <a:lnTo>
                    <a:pt x="3405187" y="3049287"/>
                  </a:lnTo>
                  <a:lnTo>
                    <a:pt x="3405187" y="3808713"/>
                  </a:lnTo>
                  <a:lnTo>
                    <a:pt x="1722387" y="6858000"/>
                  </a:lnTo>
                  <a:lnTo>
                    <a:pt x="0" y="6858000"/>
                  </a:lnTo>
                  <a:lnTo>
                    <a:pt x="1892351" y="3429000"/>
                  </a:lnTo>
                  <a:lnTo>
                    <a:pt x="0" y="0"/>
                  </a:lnTo>
                  <a:close/>
                </a:path>
              </a:pathLst>
            </a:custGeom>
            <a:solidFill>
              <a:schemeClr val="bg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 name="Date Placeholder 1"/>
          <p:cNvSpPr>
            <a:spLocks noGrp="1"/>
          </p:cNvSpPr>
          <p:nvPr>
            <p:ph type="dt" sz="half" idx="10"/>
          </p:nvPr>
        </p:nvSpPr>
        <p:spPr/>
        <p:txBody>
          <a:bodyPr/>
          <a:lstStyle/>
          <a:p>
            <a:fld id="{2ACB7C9A-25F0-634B-9610-C309785BDCD9}"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19ECE-0AA1-F64B-B892-9B3B58709EA7}" type="slidenum">
              <a:rPr lang="en-US" smtClean="0"/>
              <a:t>‹#›</a:t>
            </a:fld>
            <a:endParaRPr lang="en-US"/>
          </a:p>
        </p:txBody>
      </p:sp>
    </p:spTree>
    <p:extLst>
      <p:ext uri="{BB962C8B-B14F-4D97-AF65-F5344CB8AC3E}">
        <p14:creationId xmlns:p14="http://schemas.microsoft.com/office/powerpoint/2010/main" val="3484836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ONLY (Dar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B7C9A-25F0-634B-9610-C309785BDCD9}"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D19ECE-0AA1-F64B-B892-9B3B58709EA7}" type="slidenum">
              <a:rPr lang="en-US" smtClean="0"/>
              <a:t>‹#›</a:t>
            </a:fld>
            <a:endParaRPr lang="en-US"/>
          </a:p>
        </p:txBody>
      </p:sp>
      <p:sp>
        <p:nvSpPr>
          <p:cNvPr id="6" name="Picture Placeholder 5"/>
          <p:cNvSpPr>
            <a:spLocks noGrp="1"/>
          </p:cNvSpPr>
          <p:nvPr>
            <p:ph type="pic" sz="quarter" idx="13"/>
          </p:nvPr>
        </p:nvSpPr>
        <p:spPr>
          <a:xfrm>
            <a:off x="-9526" y="0"/>
            <a:ext cx="12201527" cy="6858000"/>
          </a:xfrm>
        </p:spPr>
        <p:txBody>
          <a:bodyPr/>
          <a:lstStyle/>
          <a:p>
            <a:endParaRPr lang="en-US"/>
          </a:p>
        </p:txBody>
      </p:sp>
    </p:spTree>
    <p:extLst>
      <p:ext uri="{BB962C8B-B14F-4D97-AF65-F5344CB8AC3E}">
        <p14:creationId xmlns:p14="http://schemas.microsoft.com/office/powerpoint/2010/main" val="2802097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437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2256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6612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8"/>
            <a:ext cx="5617633"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8"/>
            <a:ext cx="5638800" cy="33624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0460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42062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39050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00349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4983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50"/>
            <a:ext cx="3932767" cy="31662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0774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6/10/2024</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91563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30000" cy="42256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4411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6/10/2024</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441135"/>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4411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3600" b="0" i="0" kern="1200" baseline="0">
          <a:solidFill>
            <a:srgbClr val="A7934B"/>
          </a:solidFill>
          <a:latin typeface="Roboto Slab" pitchFamily="2" charset="0"/>
          <a:ea typeface="Roboto Slab"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363" y="501651"/>
            <a:ext cx="10951996" cy="1144589"/>
          </a:xfrm>
          <a:prstGeom prst="rect">
            <a:avLst/>
          </a:prstGeom>
        </p:spPr>
        <p:txBody>
          <a:bodyPr anchor="t">
            <a:normAutofit/>
          </a:bodyPr>
          <a:lstStyle/>
          <a:p>
            <a:pPr marL="0" lvl="0"/>
            <a:r>
              <a:rPr lang="en-US" dirty="0"/>
              <a:t>Click To Edit Master Title Style</a:t>
            </a:r>
          </a:p>
        </p:txBody>
      </p:sp>
      <p:sp>
        <p:nvSpPr>
          <p:cNvPr id="3" name="Text Placeholder 2"/>
          <p:cNvSpPr>
            <a:spLocks noGrp="1"/>
          </p:cNvSpPr>
          <p:nvPr>
            <p:ph type="body" idx="1"/>
          </p:nvPr>
        </p:nvSpPr>
        <p:spPr>
          <a:xfrm>
            <a:off x="614363" y="1761457"/>
            <a:ext cx="1095199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4363" y="6484687"/>
            <a:ext cx="2743200" cy="365125"/>
          </a:xfrm>
          <a:prstGeom prst="rect">
            <a:avLst/>
          </a:prstGeom>
        </p:spPr>
        <p:txBody>
          <a:bodyPr vert="horz" lIns="91440" tIns="45720" rIns="91440" bIns="45720" rtlCol="0" anchor="ctr"/>
          <a:lstStyle>
            <a:lvl1pPr algn="l">
              <a:defRPr sz="900">
                <a:solidFill>
                  <a:schemeClr val="bg1"/>
                </a:solidFill>
              </a:defRPr>
            </a:lvl1pPr>
          </a:lstStyle>
          <a:p>
            <a:fld id="{2ACB7C9A-25F0-634B-9610-C309785BDCD9}" type="datetimeFigureOut">
              <a:rPr lang="en-US" smtClean="0"/>
              <a:pPr/>
              <a:t>6/10/2024</a:t>
            </a:fld>
            <a:endParaRPr lang="en-US"/>
          </a:p>
        </p:txBody>
      </p:sp>
      <p:sp>
        <p:nvSpPr>
          <p:cNvPr id="5" name="Footer Placeholder 4"/>
          <p:cNvSpPr>
            <a:spLocks noGrp="1"/>
          </p:cNvSpPr>
          <p:nvPr>
            <p:ph type="ftr" sz="quarter" idx="3"/>
          </p:nvPr>
        </p:nvSpPr>
        <p:spPr>
          <a:xfrm>
            <a:off x="4038600" y="6484688"/>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6" name="Slide Number Placeholder 5"/>
          <p:cNvSpPr>
            <a:spLocks noGrp="1"/>
          </p:cNvSpPr>
          <p:nvPr>
            <p:ph type="sldNum" sz="quarter" idx="4"/>
          </p:nvPr>
        </p:nvSpPr>
        <p:spPr>
          <a:xfrm>
            <a:off x="8823159" y="6484687"/>
            <a:ext cx="2743200" cy="365125"/>
          </a:xfrm>
          <a:prstGeom prst="rect">
            <a:avLst/>
          </a:prstGeom>
        </p:spPr>
        <p:txBody>
          <a:bodyPr vert="horz" lIns="91440" tIns="45720" rIns="91440" bIns="45720" rtlCol="0" anchor="ctr"/>
          <a:lstStyle>
            <a:lvl1pPr algn="r">
              <a:defRPr sz="900">
                <a:solidFill>
                  <a:schemeClr val="bg1"/>
                </a:solidFill>
              </a:defRPr>
            </a:lvl1pPr>
          </a:lstStyle>
          <a:p>
            <a:fld id="{ABD19ECE-0AA1-F64B-B892-9B3B58709EA7}" type="slidenum">
              <a:rPr lang="en-US" smtClean="0"/>
              <a:pPr/>
              <a:t>‹#›</a:t>
            </a:fld>
            <a:endParaRPr lang="en-US"/>
          </a:p>
        </p:txBody>
      </p:sp>
    </p:spTree>
    <p:extLst>
      <p:ext uri="{BB962C8B-B14F-4D97-AF65-F5344CB8AC3E}">
        <p14:creationId xmlns:p14="http://schemas.microsoft.com/office/powerpoint/2010/main" val="16567456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685800" rtl="0" eaLnBrk="1" latinLnBrk="0" hangingPunct="1">
        <a:lnSpc>
          <a:spcPct val="90000"/>
        </a:lnSpc>
        <a:spcBef>
          <a:spcPct val="0"/>
        </a:spcBef>
        <a:buNone/>
        <a:defRPr lang="en-US" sz="30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1884095" y="852616"/>
            <a:ext cx="8674990" cy="2866311"/>
          </a:xfrm>
          <a:prstGeom prst="rect">
            <a:avLst/>
          </a:prstGeom>
        </p:spPr>
        <p:txBody>
          <a:bodyPr wrap="square">
            <a:normAutofit fontScale="90000"/>
          </a:bodyPr>
          <a:lstStyle/>
          <a:p>
            <a:r>
              <a:rPr lang="en-US" dirty="0"/>
              <a:t>Privacy and Democracy: Protecting Journalists &amp; the Political Opposition from Abuse of Power</a:t>
            </a:r>
            <a:br>
              <a:rPr lang="en-US" b="0" dirty="0">
                <a:solidFill>
                  <a:srgbClr val="003057"/>
                </a:solidFill>
                <a:latin typeface="Roboto Slab" pitchFamily="2" charset="0"/>
                <a:ea typeface="Roboto Slab" pitchFamily="2" charset="0"/>
              </a:rPr>
            </a:br>
            <a:endParaRPr lang="en-US" dirty="0">
              <a:solidFill>
                <a:srgbClr val="003057"/>
              </a:solidFill>
            </a:endParaRPr>
          </a:p>
        </p:txBody>
      </p:sp>
      <p:sp>
        <p:nvSpPr>
          <p:cNvPr id="3" name="Subtitle 2">
            <a:extLst>
              <a:ext uri="{FF2B5EF4-FFF2-40B4-BE49-F238E27FC236}">
                <a16:creationId xmlns:a16="http://schemas.microsoft.com/office/drawing/2014/main" id="{B7E66134-3B68-CA46-9583-81F439EB81A2}"/>
              </a:ext>
            </a:extLst>
          </p:cNvPr>
          <p:cNvSpPr>
            <a:spLocks noGrp="1"/>
          </p:cNvSpPr>
          <p:nvPr>
            <p:ph type="subTitle" idx="1"/>
          </p:nvPr>
        </p:nvSpPr>
        <p:spPr>
          <a:xfrm>
            <a:off x="1238492" y="3890238"/>
            <a:ext cx="7349152" cy="1684868"/>
          </a:xfrm>
        </p:spPr>
        <p:txBody>
          <a:bodyPr/>
          <a:lstStyle/>
          <a:p>
            <a:pPr>
              <a:lnSpc>
                <a:spcPct val="100000"/>
              </a:lnSpc>
            </a:pPr>
            <a:r>
              <a:rPr lang="en-US" sz="2400" dirty="0">
                <a:solidFill>
                  <a:srgbClr val="857437"/>
                </a:solidFill>
                <a:latin typeface="Roboto" panose="02000000000000000000" pitchFamily="2" charset="0"/>
                <a:ea typeface="Roboto" panose="02000000000000000000" pitchFamily="2" charset="0"/>
                <a:cs typeface="Roboto" panose="02000000000000000000" pitchFamily="2" charset="0"/>
              </a:rPr>
              <a:t>Peter Swire </a:t>
            </a:r>
          </a:p>
          <a:p>
            <a:pPr>
              <a:lnSpc>
                <a:spcPct val="100000"/>
              </a:lnSpc>
            </a:pPr>
            <a:r>
              <a:rPr lang="en-US" sz="2400" dirty="0"/>
              <a:t>Professor, Georgia Institute of Technology</a:t>
            </a:r>
          </a:p>
          <a:p>
            <a:pPr>
              <a:lnSpc>
                <a:spcPct val="100000"/>
              </a:lnSpc>
            </a:pPr>
            <a:r>
              <a:rPr lang="en-US" sz="2400" dirty="0"/>
              <a:t>Research Director, Cross-Border Data Forum</a:t>
            </a:r>
          </a:p>
          <a:p>
            <a:pPr>
              <a:lnSpc>
                <a:spcPct val="100000"/>
              </a:lnSpc>
            </a:pPr>
            <a:r>
              <a:rPr lang="en-US" sz="2400" dirty="0">
                <a:solidFill>
                  <a:srgbClr val="857437"/>
                </a:solidFill>
                <a:latin typeface="Roboto" panose="02000000000000000000" pitchFamily="2" charset="0"/>
                <a:ea typeface="Roboto" panose="02000000000000000000" pitchFamily="2" charset="0"/>
                <a:cs typeface="Roboto" panose="02000000000000000000" pitchFamily="2" charset="0"/>
              </a:rPr>
              <a:t>Venice Privacy Symposium</a:t>
            </a:r>
          </a:p>
          <a:p>
            <a:pPr>
              <a:lnSpc>
                <a:spcPct val="100000"/>
              </a:lnSpc>
            </a:pPr>
            <a:r>
              <a:rPr lang="en-US" sz="2400" dirty="0"/>
              <a:t>June 10, 2024</a:t>
            </a:r>
            <a:endParaRPr lang="en-US" sz="2400" dirty="0">
              <a:solidFill>
                <a:srgbClr val="857437"/>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9EC51113-19EE-C344-A836-6DDBA9EDC948}"/>
              </a:ext>
            </a:extLst>
          </p:cNvPr>
          <p:cNvSpPr txBox="1"/>
          <p:nvPr/>
        </p:nvSpPr>
        <p:spPr>
          <a:xfrm>
            <a:off x="1791730" y="85261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8977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Whether the “Extra-Strict” Rules Should Apply Globally</a:t>
            </a:r>
          </a:p>
        </p:txBody>
      </p:sp>
      <p:sp>
        <p:nvSpPr>
          <p:cNvPr id="3" name="Content Placeholder 2"/>
          <p:cNvSpPr>
            <a:spLocks noGrp="1"/>
          </p:cNvSpPr>
          <p:nvPr>
            <p:ph idx="1"/>
          </p:nvPr>
        </p:nvSpPr>
        <p:spPr/>
        <p:txBody>
          <a:bodyPr/>
          <a:lstStyle/>
          <a:p>
            <a:r>
              <a:rPr lang="en-US" sz="2000" dirty="0"/>
              <a:t>One possible response is to agree that very strict rules should apply against domestic political surveillance, and then support the </a:t>
            </a:r>
            <a:r>
              <a:rPr lang="en-US" sz="2000" b="1" dirty="0"/>
              <a:t>same very strict rules as applied to non-residents?</a:t>
            </a:r>
          </a:p>
          <a:p>
            <a:r>
              <a:rPr lang="en-US" sz="2000" b="1" dirty="0"/>
              <a:t>My view – super-strict (or equal rules) won’t work </a:t>
            </a:r>
            <a:r>
              <a:rPr lang="en-US" sz="2000" dirty="0"/>
              <a:t>for foreign enemies and non-domestic more generally</a:t>
            </a:r>
          </a:p>
          <a:p>
            <a:pPr lvl="1"/>
            <a:r>
              <a:rPr lang="en-US" sz="2000" dirty="0"/>
              <a:t>War zone and foreign affairs illustrate the national security need for broader surveillance in foreign settings</a:t>
            </a:r>
          </a:p>
          <a:p>
            <a:pPr lvl="1"/>
            <a:r>
              <a:rPr lang="en-US" sz="2000" b="1" dirty="0"/>
              <a:t>If tried to impose super-strict across the board, then the super-strict rules for journalists and political opposition would get eroded</a:t>
            </a:r>
          </a:p>
        </p:txBody>
      </p:sp>
    </p:spTree>
    <p:extLst>
      <p:ext uri="{BB962C8B-B14F-4D97-AF65-F5344CB8AC3E}">
        <p14:creationId xmlns:p14="http://schemas.microsoft.com/office/powerpoint/2010/main" val="404253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B68B2A-201E-A282-AFB0-CB7760C05520}"/>
              </a:ext>
            </a:extLst>
          </p:cNvPr>
          <p:cNvSpPr>
            <a:spLocks noGrp="1"/>
          </p:cNvSpPr>
          <p:nvPr>
            <p:ph idx="1"/>
          </p:nvPr>
        </p:nvSpPr>
        <p:spPr/>
        <p:txBody>
          <a:bodyPr>
            <a:normAutofit/>
          </a:bodyPr>
          <a:lstStyle/>
          <a:p>
            <a:r>
              <a:rPr lang="en-US" sz="2200" dirty="0"/>
              <a:t>Political </a:t>
            </a:r>
            <a:r>
              <a:rPr lang="en-US" sz="2200" b="1" dirty="0"/>
              <a:t>controversy when FBI surveilled Trump advisors in 2016</a:t>
            </a:r>
            <a:r>
              <a:rPr lang="en-US" sz="2200" dirty="0"/>
              <a:t>, with close ties to Russia</a:t>
            </a:r>
          </a:p>
          <a:p>
            <a:pPr lvl="1"/>
            <a:r>
              <a:rPr lang="en-US" sz="2200" dirty="0"/>
              <a:t>My view – there was a factual basis for investigating ties between that campaign and Russia</a:t>
            </a:r>
          </a:p>
          <a:p>
            <a:pPr lvl="1"/>
            <a:r>
              <a:rPr lang="en-US" sz="2200" b="1" dirty="0"/>
              <a:t>Independent investigation concluded – no political motivation </a:t>
            </a:r>
            <a:r>
              <a:rPr lang="en-US" sz="2200" dirty="0"/>
              <a:t>or interference, although bad FBI procedures</a:t>
            </a:r>
          </a:p>
          <a:p>
            <a:r>
              <a:rPr lang="en-US" sz="2200" b="1" dirty="0"/>
              <a:t>2024 FISA reform (properly) addressed these concerns</a:t>
            </a:r>
            <a:r>
              <a:rPr lang="en-US" sz="2200" dirty="0"/>
              <a:t>, so new rules</a:t>
            </a:r>
          </a:p>
          <a:p>
            <a:pPr lvl="1"/>
            <a:r>
              <a:rPr lang="en-US" sz="2200" dirty="0"/>
              <a:t>Require prior approval of Deputy Director of the FBI for queries involving sensitive matters such as involving a </a:t>
            </a:r>
            <a:r>
              <a:rPr lang="en-US" sz="2200" b="1" dirty="0"/>
              <a:t>U.S. elected official, prominent political organizations, or media organizations</a:t>
            </a:r>
          </a:p>
          <a:p>
            <a:pPr lvl="1"/>
            <a:r>
              <a:rPr lang="en-US" sz="2200" dirty="0"/>
              <a:t>Require FBI to notify Congressional leadership, and that Member, if a query term uses information related to a </a:t>
            </a:r>
            <a:r>
              <a:rPr lang="en-US" sz="2200" b="1" dirty="0"/>
              <a:t>Member of Congress</a:t>
            </a:r>
          </a:p>
          <a:p>
            <a:endParaRPr lang="en-US" dirty="0"/>
          </a:p>
        </p:txBody>
      </p:sp>
      <p:sp>
        <p:nvSpPr>
          <p:cNvPr id="3" name="Title 2">
            <a:extLst>
              <a:ext uri="{FF2B5EF4-FFF2-40B4-BE49-F238E27FC236}">
                <a16:creationId xmlns:a16="http://schemas.microsoft.com/office/drawing/2014/main" id="{4B20EAAB-E748-254B-94BA-16C03FCE5D45}"/>
              </a:ext>
            </a:extLst>
          </p:cNvPr>
          <p:cNvSpPr>
            <a:spLocks noGrp="1"/>
          </p:cNvSpPr>
          <p:nvPr>
            <p:ph type="title"/>
          </p:nvPr>
        </p:nvSpPr>
        <p:spPr/>
        <p:txBody>
          <a:bodyPr>
            <a:normAutofit fontScale="90000"/>
          </a:bodyPr>
          <a:lstStyle/>
          <a:p>
            <a:r>
              <a:rPr lang="en-US" dirty="0"/>
              <a:t>A Recent Case Study: FISA Surveillance Reform 2024</a:t>
            </a:r>
          </a:p>
        </p:txBody>
      </p:sp>
    </p:spTree>
    <p:extLst>
      <p:ext uri="{BB962C8B-B14F-4D97-AF65-F5344CB8AC3E}">
        <p14:creationId xmlns:p14="http://schemas.microsoft.com/office/powerpoint/2010/main" val="83194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F4ACE-EB49-DE9E-E7BE-C13E6E839FA4}"/>
              </a:ext>
            </a:extLst>
          </p:cNvPr>
          <p:cNvSpPr>
            <a:spLocks noGrp="1"/>
          </p:cNvSpPr>
          <p:nvPr>
            <p:ph idx="1"/>
          </p:nvPr>
        </p:nvSpPr>
        <p:spPr/>
        <p:txBody>
          <a:bodyPr/>
          <a:lstStyle/>
          <a:p>
            <a:r>
              <a:rPr lang="en-US" sz="2200" dirty="0"/>
              <a:t>For privacy &amp; democracy, </a:t>
            </a:r>
            <a:r>
              <a:rPr lang="en-US" sz="2200" b="1" dirty="0"/>
              <a:t>privacy rules play structural role to reduce risk of slide to authoritarianism</a:t>
            </a:r>
            <a:endParaRPr lang="en-US" sz="2200" b="1" dirty="0">
              <a:effectLst/>
            </a:endParaRPr>
          </a:p>
          <a:p>
            <a:pPr lvl="1"/>
            <a:r>
              <a:rPr lang="en-US" sz="2200" dirty="0"/>
              <a:t>Privacy as a set of checks &amp; balances, and not only need individual rights to privacy</a:t>
            </a:r>
          </a:p>
          <a:p>
            <a:r>
              <a:rPr lang="en-US" sz="2200" b="1" dirty="0">
                <a:effectLst/>
              </a:rPr>
              <a:t>Westin</a:t>
            </a:r>
            <a:r>
              <a:rPr lang="en-US" sz="2200" dirty="0">
                <a:effectLst/>
              </a:rPr>
              <a:t>: “The functions of privacy in liberal systems do not require that it be an absolute right -- Thus, the constant search in democracies must be for the proper boundary line in each specific situation and for </a:t>
            </a:r>
            <a:r>
              <a:rPr lang="en-US" sz="2200" b="1" dirty="0">
                <a:effectLst/>
              </a:rPr>
              <a:t>an overall equilibrium that serves to strengthen democratic institutions and processes</a:t>
            </a:r>
            <a:r>
              <a:rPr lang="en-US" sz="2200" dirty="0">
                <a:effectLst/>
              </a:rPr>
              <a:t>.”</a:t>
            </a:r>
          </a:p>
          <a:p>
            <a:pPr marL="0" indent="0">
              <a:buNone/>
            </a:pPr>
            <a:endParaRPr lang="en-US" dirty="0"/>
          </a:p>
        </p:txBody>
      </p:sp>
      <p:sp>
        <p:nvSpPr>
          <p:cNvPr id="3" name="Title 2">
            <a:extLst>
              <a:ext uri="{FF2B5EF4-FFF2-40B4-BE49-F238E27FC236}">
                <a16:creationId xmlns:a16="http://schemas.microsoft.com/office/drawing/2014/main" id="{07BC1A8C-6789-9D4C-E9B6-64F949830B0A}"/>
              </a:ext>
            </a:extLst>
          </p:cNvPr>
          <p:cNvSpPr>
            <a:spLocks noGrp="1"/>
          </p:cNvSpPr>
          <p:nvPr>
            <p:ph type="title"/>
          </p:nvPr>
        </p:nvSpPr>
        <p:spPr/>
        <p:txBody>
          <a:bodyPr>
            <a:normAutofit/>
          </a:bodyPr>
          <a:lstStyle/>
          <a:p>
            <a:r>
              <a:rPr lang="en-US" dirty="0"/>
              <a:t>Conclusion (1 of 2): Privacy Protects Democracy</a:t>
            </a:r>
          </a:p>
        </p:txBody>
      </p:sp>
    </p:spTree>
    <p:extLst>
      <p:ext uri="{BB962C8B-B14F-4D97-AF65-F5344CB8AC3E}">
        <p14:creationId xmlns:p14="http://schemas.microsoft.com/office/powerpoint/2010/main" val="43736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D5313-4E8F-870F-0247-48C2CD3F6684}"/>
              </a:ext>
            </a:extLst>
          </p:cNvPr>
          <p:cNvSpPr>
            <a:spLocks noGrp="1"/>
          </p:cNvSpPr>
          <p:nvPr>
            <p:ph idx="1"/>
          </p:nvPr>
        </p:nvSpPr>
        <p:spPr/>
        <p:txBody>
          <a:bodyPr>
            <a:noAutofit/>
          </a:bodyPr>
          <a:lstStyle/>
          <a:p>
            <a:r>
              <a:rPr lang="en-US" sz="2000" dirty="0"/>
              <a:t>Consider having </a:t>
            </a:r>
            <a:r>
              <a:rPr lang="en-US" sz="2000" b="1" dirty="0"/>
              <a:t>extra-strict protections against surveillance of journalists and political opposition</a:t>
            </a:r>
          </a:p>
          <a:p>
            <a:pPr lvl="1"/>
            <a:r>
              <a:rPr lang="en-US" sz="2000" dirty="0"/>
              <a:t>The goal of preserving democracy can justify different, and stricter, protections for a country’s own persons, to reduce the risk of slide to authoritarianism</a:t>
            </a:r>
          </a:p>
          <a:p>
            <a:r>
              <a:rPr lang="en-US" sz="2000" dirty="0"/>
              <a:t>Recent online symposium “</a:t>
            </a:r>
            <a:r>
              <a:rPr lang="en-US" sz="2000" b="1" dirty="0"/>
              <a:t>How Does Digital Privacy Matter for Democracy and Its Advocates</a:t>
            </a:r>
            <a:r>
              <a:rPr lang="en-US" sz="2000" dirty="0"/>
              <a:t>”</a:t>
            </a:r>
          </a:p>
          <a:p>
            <a:pPr lvl="1"/>
            <a:r>
              <a:rPr lang="en-US" sz="2000" dirty="0"/>
              <a:t>Elizabeth </a:t>
            </a:r>
            <a:r>
              <a:rPr lang="en-US" sz="2000" dirty="0" err="1"/>
              <a:t>Donkervoort</a:t>
            </a:r>
            <a:r>
              <a:rPr lang="en-US" sz="2000" dirty="0"/>
              <a:t> emphasized importance of </a:t>
            </a:r>
            <a:r>
              <a:rPr lang="en-US" sz="2000" b="1" dirty="0"/>
              <a:t>privacy rules to protect democracy in “global majority countries”</a:t>
            </a:r>
            <a:r>
              <a:rPr lang="en-US" sz="2000" dirty="0"/>
              <a:t> where democracy can be at risk </a:t>
            </a:r>
          </a:p>
          <a:p>
            <a:pPr lvl="1"/>
            <a:r>
              <a:rPr lang="en-US" sz="2000" dirty="0"/>
              <a:t>“Moreover, </a:t>
            </a:r>
            <a:r>
              <a:rPr lang="en-US" sz="2000" b="1" dirty="0"/>
              <a:t>the global technology discourse that shapes privacy standards </a:t>
            </a:r>
            <a:r>
              <a:rPr lang="en-US" sz="2000" dirty="0"/>
              <a:t>often fails to resonate in global majority countries due to its </a:t>
            </a:r>
            <a:r>
              <a:rPr lang="en-US" sz="2000" b="1" dirty="0"/>
              <a:t>Eurocentric bent</a:t>
            </a:r>
            <a:r>
              <a:rPr lang="en-US" sz="2000" dirty="0"/>
              <a:t>—a predictable outcome given the underrepresentation of these countries at forums, like the UK’s recent AI Safety Summit, where these issues are discussed. </a:t>
            </a:r>
            <a:r>
              <a:rPr lang="en-US" sz="2000" b="1" dirty="0"/>
              <a:t>This disconnect, in turn, yields an opening in these underrepresented societies for oppressive or autocratic regulatory models such as those promoted by China.” </a:t>
            </a:r>
          </a:p>
          <a:p>
            <a:r>
              <a:rPr lang="en-US" sz="2000" b="1" dirty="0"/>
              <a:t>In conclusion, we should have caution about whether the same surveillance rules for all persons will best protect the political opposition, journalists, and the future of democracy</a:t>
            </a:r>
            <a:endParaRPr lang="en-US" sz="2000" dirty="0"/>
          </a:p>
          <a:p>
            <a:pPr lvl="1"/>
            <a:r>
              <a:rPr lang="en-US" sz="2000" b="1" dirty="0"/>
              <a:t>Keep open to the possibility of extra-strong protections where those help maintain democracy</a:t>
            </a:r>
          </a:p>
        </p:txBody>
      </p:sp>
      <p:sp>
        <p:nvSpPr>
          <p:cNvPr id="3" name="Title 2">
            <a:extLst>
              <a:ext uri="{FF2B5EF4-FFF2-40B4-BE49-F238E27FC236}">
                <a16:creationId xmlns:a16="http://schemas.microsoft.com/office/drawing/2014/main" id="{199DA9F2-1C35-1598-FCE2-20CA6F56EBE9}"/>
              </a:ext>
            </a:extLst>
          </p:cNvPr>
          <p:cNvSpPr>
            <a:spLocks noGrp="1"/>
          </p:cNvSpPr>
          <p:nvPr>
            <p:ph type="title"/>
          </p:nvPr>
        </p:nvSpPr>
        <p:spPr/>
        <p:txBody>
          <a:bodyPr>
            <a:normAutofit fontScale="90000"/>
          </a:bodyPr>
          <a:lstStyle/>
          <a:p>
            <a:r>
              <a:rPr lang="en-US" dirty="0"/>
              <a:t>Conclusion (2 of 2): Especially Strict Surveillance Protections to Safeguard Democracy</a:t>
            </a:r>
          </a:p>
        </p:txBody>
      </p:sp>
    </p:spTree>
    <p:extLst>
      <p:ext uri="{BB962C8B-B14F-4D97-AF65-F5344CB8AC3E}">
        <p14:creationId xmlns:p14="http://schemas.microsoft.com/office/powerpoint/2010/main" val="386096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6E178-90D0-ACD7-0937-1A11D91ECACD}"/>
              </a:ext>
            </a:extLst>
          </p:cNvPr>
          <p:cNvSpPr>
            <a:spLocks noGrp="1"/>
          </p:cNvSpPr>
          <p:nvPr>
            <p:ph idx="1"/>
          </p:nvPr>
        </p:nvSpPr>
        <p:spPr/>
        <p:txBody>
          <a:bodyPr>
            <a:normAutofit fontScale="92500" lnSpcReduction="20000"/>
          </a:bodyPr>
          <a:lstStyle/>
          <a:p>
            <a:r>
              <a:rPr lang="en-US" sz="2200" dirty="0"/>
              <a:t>O</a:t>
            </a:r>
            <a:r>
              <a:rPr lang="en-US" sz="2400" dirty="0"/>
              <a:t>ur panel today on Privacy and Democracy</a:t>
            </a:r>
          </a:p>
          <a:p>
            <a:r>
              <a:rPr lang="en-US" sz="2400" dirty="0"/>
              <a:t>Many discussions of privacy as an </a:t>
            </a:r>
            <a:r>
              <a:rPr lang="en-US" sz="2400" b="1" dirty="0"/>
              <a:t>individual </a:t>
            </a:r>
            <a:r>
              <a:rPr lang="en-US" sz="2400" dirty="0"/>
              <a:t>right</a:t>
            </a:r>
          </a:p>
          <a:p>
            <a:r>
              <a:rPr lang="en-US" sz="2400" dirty="0"/>
              <a:t>My focus – privacy also as a </a:t>
            </a:r>
            <a:r>
              <a:rPr lang="en-US" sz="2400" b="1" dirty="0"/>
              <a:t>structural</a:t>
            </a:r>
            <a:r>
              <a:rPr lang="en-US" sz="2400" dirty="0"/>
              <a:t> safeguard of democracy</a:t>
            </a:r>
          </a:p>
          <a:p>
            <a:pPr lvl="1"/>
            <a:r>
              <a:rPr lang="en-US" dirty="0"/>
              <a:t>Checks and balances against abuse by temporary leaders of a democracy</a:t>
            </a:r>
          </a:p>
          <a:p>
            <a:pPr lvl="1"/>
            <a:r>
              <a:rPr lang="en-US" dirty="0"/>
              <a:t>Reduce risk of slide from democracy to authoritarianism</a:t>
            </a:r>
          </a:p>
          <a:p>
            <a:r>
              <a:rPr lang="en-US" sz="2400" dirty="0"/>
              <a:t>To do this, consider</a:t>
            </a:r>
          </a:p>
          <a:p>
            <a:pPr lvl="1"/>
            <a:r>
              <a:rPr lang="en-US" dirty="0"/>
              <a:t>Special privacy protections against surveillance on the </a:t>
            </a:r>
            <a:r>
              <a:rPr lang="en-US" b="1" dirty="0"/>
              <a:t>political opposition</a:t>
            </a:r>
          </a:p>
          <a:p>
            <a:pPr lvl="1"/>
            <a:r>
              <a:rPr lang="en-US" dirty="0"/>
              <a:t>Also, for </a:t>
            </a:r>
            <a:r>
              <a:rPr lang="en-US" b="1" dirty="0"/>
              <a:t>journalists</a:t>
            </a:r>
            <a:r>
              <a:rPr lang="en-US" dirty="0"/>
              <a:t>, to ensure free speech and potential for dissent</a:t>
            </a:r>
          </a:p>
          <a:p>
            <a:pPr lvl="1"/>
            <a:r>
              <a:rPr lang="en-US" dirty="0"/>
              <a:t>Also, </a:t>
            </a:r>
            <a:r>
              <a:rPr lang="en-US" b="1" dirty="0"/>
              <a:t>Freedom of Information</a:t>
            </a:r>
            <a:r>
              <a:rPr lang="en-US" dirty="0"/>
              <a:t>, to reduce secrecy of the temporarily-elected leaders</a:t>
            </a:r>
          </a:p>
          <a:p>
            <a:r>
              <a:rPr lang="en-US" sz="2400" dirty="0"/>
              <a:t>Historically, we have seen such protections in wake of scandals</a:t>
            </a:r>
          </a:p>
          <a:p>
            <a:r>
              <a:rPr lang="en-US" sz="2400" dirty="0"/>
              <a:t>Going forward, we should be alert to the importance of continuing to build these </a:t>
            </a:r>
            <a:r>
              <a:rPr lang="en-US" sz="2400" b="1" dirty="0"/>
              <a:t>structural protections, often tailored to the particular democracy </a:t>
            </a:r>
          </a:p>
        </p:txBody>
      </p:sp>
      <p:sp>
        <p:nvSpPr>
          <p:cNvPr id="3" name="Title 2">
            <a:extLst>
              <a:ext uri="{FF2B5EF4-FFF2-40B4-BE49-F238E27FC236}">
                <a16:creationId xmlns:a16="http://schemas.microsoft.com/office/drawing/2014/main" id="{2712EDFC-A3F4-26FE-0277-7D42E57BFBC6}"/>
              </a:ext>
            </a:extLst>
          </p:cNvPr>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1752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F64661-CB45-EE40-C7D1-59B39378531A}"/>
              </a:ext>
            </a:extLst>
          </p:cNvPr>
          <p:cNvSpPr>
            <a:spLocks noGrp="1"/>
          </p:cNvSpPr>
          <p:nvPr>
            <p:ph idx="1"/>
          </p:nvPr>
        </p:nvSpPr>
        <p:spPr/>
        <p:txBody>
          <a:bodyPr>
            <a:normAutofit/>
          </a:bodyPr>
          <a:lstStyle/>
          <a:p>
            <a:r>
              <a:rPr lang="en-US" sz="2200" dirty="0"/>
              <a:t>Currently</a:t>
            </a:r>
          </a:p>
          <a:p>
            <a:pPr lvl="1"/>
            <a:r>
              <a:rPr lang="en-US" sz="2200" dirty="0"/>
              <a:t>Professor of Law &amp; Ethics at </a:t>
            </a:r>
            <a:r>
              <a:rPr lang="en-US" sz="2200" b="1" dirty="0"/>
              <a:t>Georgia Tech</a:t>
            </a:r>
            <a:r>
              <a:rPr lang="en-US" sz="2200" dirty="0"/>
              <a:t>, Atlanta Georgia USA</a:t>
            </a:r>
          </a:p>
          <a:p>
            <a:pPr lvl="1"/>
            <a:r>
              <a:rPr lang="en-US" sz="2200" dirty="0"/>
              <a:t>Research Director, </a:t>
            </a:r>
            <a:r>
              <a:rPr lang="en-US" sz="2200" b="1" dirty="0"/>
              <a:t>Cross-Border Data Forum</a:t>
            </a:r>
          </a:p>
          <a:p>
            <a:r>
              <a:rPr lang="en-US" sz="2200" dirty="0"/>
              <a:t>Previously</a:t>
            </a:r>
          </a:p>
          <a:p>
            <a:pPr lvl="1"/>
            <a:r>
              <a:rPr lang="en-US" sz="2200" dirty="0"/>
              <a:t>Trained in </a:t>
            </a:r>
            <a:r>
              <a:rPr lang="en-US" sz="2200" b="1" dirty="0"/>
              <a:t>law and political philosophy</a:t>
            </a:r>
          </a:p>
          <a:p>
            <a:pPr lvl="1"/>
            <a:r>
              <a:rPr lang="en-US" sz="2200" b="1" dirty="0"/>
              <a:t>Chief Counselor for Privacy</a:t>
            </a:r>
            <a:r>
              <a:rPr lang="en-US" sz="2200" dirty="0"/>
              <a:t>, U.S. Office of Management &amp; Budget (1999-2001)</a:t>
            </a:r>
          </a:p>
          <a:p>
            <a:pPr lvl="1"/>
            <a:r>
              <a:rPr lang="en-US" sz="2200" dirty="0"/>
              <a:t>Member, </a:t>
            </a:r>
            <a:r>
              <a:rPr lang="en-US" sz="2200" b="1" dirty="0"/>
              <a:t>President’s NSA Review Group</a:t>
            </a:r>
            <a:r>
              <a:rPr lang="en-US" sz="2200" dirty="0"/>
              <a:t>, after Snowden</a:t>
            </a:r>
          </a:p>
          <a:p>
            <a:pPr lvl="2"/>
            <a:r>
              <a:rPr lang="en-US" sz="2200" dirty="0"/>
              <a:t>“Liberty and Security in a Changing World” (2013)</a:t>
            </a:r>
          </a:p>
        </p:txBody>
      </p:sp>
      <p:sp>
        <p:nvSpPr>
          <p:cNvPr id="3" name="Title 2">
            <a:extLst>
              <a:ext uri="{FF2B5EF4-FFF2-40B4-BE49-F238E27FC236}">
                <a16:creationId xmlns:a16="http://schemas.microsoft.com/office/drawing/2014/main" id="{EDD4E143-F568-6982-CF4D-27E54F25C1A1}"/>
              </a:ext>
            </a:extLst>
          </p:cNvPr>
          <p:cNvSpPr>
            <a:spLocks noGrp="1"/>
          </p:cNvSpPr>
          <p:nvPr>
            <p:ph type="title"/>
          </p:nvPr>
        </p:nvSpPr>
        <p:spPr/>
        <p:txBody>
          <a:bodyPr/>
          <a:lstStyle/>
          <a:p>
            <a:r>
              <a:rPr lang="en-US" dirty="0"/>
              <a:t>Swire background</a:t>
            </a:r>
          </a:p>
        </p:txBody>
      </p:sp>
    </p:spTree>
    <p:extLst>
      <p:ext uri="{BB962C8B-B14F-4D97-AF65-F5344CB8AC3E}">
        <p14:creationId xmlns:p14="http://schemas.microsoft.com/office/powerpoint/2010/main" val="337462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403F23-AA29-C920-237D-AF391DDA837A}"/>
              </a:ext>
            </a:extLst>
          </p:cNvPr>
          <p:cNvSpPr>
            <a:spLocks noGrp="1"/>
          </p:cNvSpPr>
          <p:nvPr>
            <p:ph idx="1"/>
          </p:nvPr>
        </p:nvSpPr>
        <p:spPr/>
        <p:txBody>
          <a:bodyPr/>
          <a:lstStyle/>
          <a:p>
            <a:r>
              <a:rPr lang="en-US" sz="2400" dirty="0">
                <a:effectLst/>
              </a:rPr>
              <a:t>“</a:t>
            </a:r>
            <a:r>
              <a:rPr lang="en-US" sz="2400" b="1" dirty="0">
                <a:effectLst/>
              </a:rPr>
              <a:t>The modern totalitarian state relies </a:t>
            </a:r>
            <a:r>
              <a:rPr lang="en-US" sz="2400" dirty="0">
                <a:effectLst/>
              </a:rPr>
              <a:t>on secrecy for the regime, but </a:t>
            </a:r>
            <a:r>
              <a:rPr lang="en-US" sz="2400" b="1" dirty="0">
                <a:effectLst/>
              </a:rPr>
              <a:t>high surveillance and disclosure </a:t>
            </a:r>
            <a:r>
              <a:rPr lang="en-US" sz="2400" dirty="0">
                <a:effectLst/>
              </a:rPr>
              <a:t>for all other groups.  With their demand for a. complete commitment of loyalties to the regime, the literature of both fascism and communism traditionally attacks the idea of privacy as “immoral,” antisocial” and “part of the cult of individualism”. This attitude is most strongly expressed in the </a:t>
            </a:r>
            <a:r>
              <a:rPr lang="en-US" sz="2400" b="1" dirty="0">
                <a:effectLst/>
              </a:rPr>
              <a:t>consolidation phase</a:t>
            </a:r>
            <a:r>
              <a:rPr lang="en-US" sz="2400" dirty="0">
                <a:effectLst/>
              </a:rPr>
              <a:t> of a new totalitarian regime.  Autonomous units are denied privacy, traditional confidential relationships are destroyed, surveillance systems and informers are widely installed, and thorough dossiers are compiled on millions of citizens.” </a:t>
            </a:r>
          </a:p>
          <a:p>
            <a:r>
              <a:rPr lang="en-US" sz="2400" dirty="0">
                <a:effectLst/>
              </a:rPr>
              <a:t>“A balance that ensures strong citadels of individual and group </a:t>
            </a:r>
            <a:r>
              <a:rPr lang="en-US" sz="2400" b="1" dirty="0">
                <a:effectLst/>
              </a:rPr>
              <a:t>privacy</a:t>
            </a:r>
            <a:r>
              <a:rPr lang="en-US" sz="2400" dirty="0">
                <a:effectLst/>
              </a:rPr>
              <a:t> and limits both disclosure and surveillance is a </a:t>
            </a:r>
            <a:r>
              <a:rPr lang="en-US" sz="2400" b="1" dirty="0">
                <a:effectLst/>
              </a:rPr>
              <a:t>prerequisite for liberal democratic societies</a:t>
            </a:r>
            <a:r>
              <a:rPr lang="en-US" sz="2400" dirty="0">
                <a:effectLst/>
              </a:rPr>
              <a:t>.”</a:t>
            </a:r>
          </a:p>
          <a:p>
            <a:endParaRPr lang="en-US" sz="2400" dirty="0">
              <a:effectLst/>
            </a:endParaRPr>
          </a:p>
          <a:p>
            <a:endParaRPr lang="en-US" dirty="0"/>
          </a:p>
        </p:txBody>
      </p:sp>
      <p:sp>
        <p:nvSpPr>
          <p:cNvPr id="3" name="Title 2">
            <a:extLst>
              <a:ext uri="{FF2B5EF4-FFF2-40B4-BE49-F238E27FC236}">
                <a16:creationId xmlns:a16="http://schemas.microsoft.com/office/drawing/2014/main" id="{FF5B58C8-FEAE-F236-89DB-1F2F0B42510A}"/>
              </a:ext>
            </a:extLst>
          </p:cNvPr>
          <p:cNvSpPr>
            <a:spLocks noGrp="1"/>
          </p:cNvSpPr>
          <p:nvPr>
            <p:ph type="title"/>
          </p:nvPr>
        </p:nvSpPr>
        <p:spPr/>
        <p:txBody>
          <a:bodyPr/>
          <a:lstStyle/>
          <a:p>
            <a:r>
              <a:rPr lang="en-US" dirty="0"/>
              <a:t>Westin “Privacy and Freedom” (1968)</a:t>
            </a:r>
          </a:p>
        </p:txBody>
      </p:sp>
    </p:spTree>
    <p:extLst>
      <p:ext uri="{BB962C8B-B14F-4D97-AF65-F5344CB8AC3E}">
        <p14:creationId xmlns:p14="http://schemas.microsoft.com/office/powerpoint/2010/main" val="28022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0AEC05-1E88-54BA-1180-95C5933096F6}"/>
              </a:ext>
            </a:extLst>
          </p:cNvPr>
          <p:cNvSpPr>
            <a:spLocks noGrp="1"/>
          </p:cNvSpPr>
          <p:nvPr>
            <p:ph idx="1"/>
          </p:nvPr>
        </p:nvSpPr>
        <p:spPr/>
        <p:txBody>
          <a:bodyPr>
            <a:normAutofit lnSpcReduction="10000"/>
          </a:bodyPr>
          <a:lstStyle/>
          <a:p>
            <a:r>
              <a:rPr lang="en-US" sz="2200" b="1" dirty="0"/>
              <a:t>US Supreme Court </a:t>
            </a:r>
            <a:r>
              <a:rPr lang="en-US" sz="2200" dirty="0"/>
              <a:t>in </a:t>
            </a:r>
            <a:r>
              <a:rPr lang="en-US" sz="2200" i="1" dirty="0"/>
              <a:t>Keith</a:t>
            </a:r>
            <a:r>
              <a:rPr lang="en-US" sz="2200" dirty="0"/>
              <a:t> (1972):</a:t>
            </a:r>
          </a:p>
          <a:p>
            <a:pPr lvl="1"/>
            <a:r>
              <a:rPr lang="en-US" sz="2200" dirty="0"/>
              <a:t>“History abundantly documents the tendency of Government – however benevolent and benign its motive – to view with suspicion those who most fervently dispute its policies. Fourth Amendment protections become the more necessary when the </a:t>
            </a:r>
            <a:r>
              <a:rPr lang="en-US" sz="2200" b="1" dirty="0"/>
              <a:t>targets of official surveillance </a:t>
            </a:r>
            <a:r>
              <a:rPr lang="en-US" sz="2200" dirty="0"/>
              <a:t>may be those suspected of </a:t>
            </a:r>
            <a:r>
              <a:rPr lang="en-US" sz="2200" b="1" dirty="0"/>
              <a:t>unorthodoxy in their political beliefs</a:t>
            </a:r>
            <a:r>
              <a:rPr lang="en-US" sz="2200" dirty="0"/>
              <a:t>”</a:t>
            </a:r>
          </a:p>
          <a:p>
            <a:r>
              <a:rPr lang="en-US" sz="2200" dirty="0"/>
              <a:t>After Snowden, NSA Review Group said FISA’s stricter limits on domestic surveillance express:</a:t>
            </a:r>
          </a:p>
          <a:p>
            <a:pPr lvl="1"/>
            <a:r>
              <a:rPr lang="en-US" sz="2200" dirty="0"/>
              <a:t>“</a:t>
            </a:r>
            <a:r>
              <a:rPr lang="en-US" sz="2200" b="1" dirty="0"/>
              <a:t>not only a respect for individual privacy, but also – and fundamentally – a deep concern about potential government abuse within our own political system</a:t>
            </a:r>
            <a:r>
              <a:rPr lang="en-US" sz="2200" dirty="0"/>
              <a:t>.  The special protections for United States persons must therefore be understood as a crucial safeguard of democratic accountability and effective self-governance within the American political system.”</a:t>
            </a:r>
          </a:p>
          <a:p>
            <a:endParaRPr lang="en-US" sz="2400" dirty="0"/>
          </a:p>
          <a:p>
            <a:endParaRPr lang="en-US" dirty="0"/>
          </a:p>
        </p:txBody>
      </p:sp>
      <p:sp>
        <p:nvSpPr>
          <p:cNvPr id="3" name="Title 2">
            <a:extLst>
              <a:ext uri="{FF2B5EF4-FFF2-40B4-BE49-F238E27FC236}">
                <a16:creationId xmlns:a16="http://schemas.microsoft.com/office/drawing/2014/main" id="{59165464-F38F-DD6D-51C2-9433B75764A4}"/>
              </a:ext>
            </a:extLst>
          </p:cNvPr>
          <p:cNvSpPr>
            <a:spLocks noGrp="1"/>
          </p:cNvSpPr>
          <p:nvPr>
            <p:ph type="title"/>
          </p:nvPr>
        </p:nvSpPr>
        <p:spPr/>
        <p:txBody>
          <a:bodyPr/>
          <a:lstStyle/>
          <a:p>
            <a:r>
              <a:rPr lang="en-US" dirty="0"/>
              <a:t>Recognizing the Risks</a:t>
            </a:r>
          </a:p>
        </p:txBody>
      </p:sp>
    </p:spTree>
    <p:extLst>
      <p:ext uri="{BB962C8B-B14F-4D97-AF65-F5344CB8AC3E}">
        <p14:creationId xmlns:p14="http://schemas.microsoft.com/office/powerpoint/2010/main" val="418618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55E0D0-1B3C-175F-3258-C22230F7B6F7}"/>
              </a:ext>
            </a:extLst>
          </p:cNvPr>
          <p:cNvSpPr>
            <a:spLocks noGrp="1"/>
          </p:cNvSpPr>
          <p:nvPr>
            <p:ph idx="1"/>
          </p:nvPr>
        </p:nvSpPr>
        <p:spPr/>
        <p:txBody>
          <a:bodyPr/>
          <a:lstStyle/>
          <a:p>
            <a:r>
              <a:rPr lang="en-US" sz="2200" b="1" dirty="0"/>
              <a:t>Watergate</a:t>
            </a:r>
            <a:r>
              <a:rPr lang="en-US" sz="2200" dirty="0"/>
              <a:t> – the criminal break-in (1972) was to the </a:t>
            </a:r>
            <a:r>
              <a:rPr lang="en-US" sz="2200" b="1" dirty="0"/>
              <a:t>headquarters of the opposition </a:t>
            </a:r>
            <a:r>
              <a:rPr lang="en-US" sz="2200" dirty="0"/>
              <a:t>Democratic Party</a:t>
            </a:r>
          </a:p>
          <a:p>
            <a:pPr lvl="1"/>
            <a:r>
              <a:rPr lang="en-US" sz="2200" dirty="0"/>
              <a:t>U.S. Privacy Act of 1974</a:t>
            </a:r>
          </a:p>
          <a:p>
            <a:pPr lvl="2"/>
            <a:r>
              <a:rPr lang="en-US" sz="2200" dirty="0"/>
              <a:t>Privacy limits on the government</a:t>
            </a:r>
          </a:p>
          <a:p>
            <a:pPr lvl="2"/>
            <a:r>
              <a:rPr lang="en-US" sz="2200" dirty="0"/>
              <a:t>Freedom of Speech: no surveillance “based solely on First Amendment activity”</a:t>
            </a:r>
          </a:p>
          <a:p>
            <a:pPr lvl="1"/>
            <a:r>
              <a:rPr lang="en-US" sz="2200" dirty="0"/>
              <a:t>Freedom of Information Act expanded (1974)</a:t>
            </a:r>
          </a:p>
          <a:p>
            <a:r>
              <a:rPr lang="en-US" sz="2200" b="1" dirty="0"/>
              <a:t>SAFARI</a:t>
            </a:r>
            <a:r>
              <a:rPr lang="en-US" sz="2200" dirty="0"/>
              <a:t> scandal in France, revealed 1974</a:t>
            </a:r>
          </a:p>
          <a:p>
            <a:pPr lvl="1"/>
            <a:r>
              <a:rPr lang="en-US" sz="2200" dirty="0"/>
              <a:t>Deputy Director of the DGSE said reforms responded to “a reputation once tainted by experiences of </a:t>
            </a:r>
            <a:r>
              <a:rPr lang="en-US" sz="2200" b="1" dirty="0"/>
              <a:t>illegal surveillance of politicians</a:t>
            </a:r>
            <a:r>
              <a:rPr lang="en-US" sz="2200" dirty="0"/>
              <a:t>”; also </a:t>
            </a:r>
            <a:r>
              <a:rPr lang="en-US" sz="2200" b="1" dirty="0"/>
              <a:t>journalists</a:t>
            </a:r>
          </a:p>
          <a:p>
            <a:pPr lvl="1"/>
            <a:r>
              <a:rPr lang="en-US" sz="2200" b="1" dirty="0"/>
              <a:t>CNIL</a:t>
            </a:r>
            <a:r>
              <a:rPr lang="en-US" sz="2200" dirty="0"/>
              <a:t> legislation enacted </a:t>
            </a:r>
            <a:r>
              <a:rPr lang="en-US" sz="2200" b="1" dirty="0"/>
              <a:t>1978</a:t>
            </a:r>
            <a:r>
              <a:rPr lang="en-US" sz="2200" dirty="0"/>
              <a:t>, for privacy, free expression, and other civil liberties</a:t>
            </a:r>
          </a:p>
          <a:p>
            <a:pPr lvl="1"/>
            <a:endParaRPr lang="en-US" sz="2200" dirty="0"/>
          </a:p>
          <a:p>
            <a:pPr lvl="1"/>
            <a:endParaRPr lang="en-US" dirty="0"/>
          </a:p>
        </p:txBody>
      </p:sp>
      <p:sp>
        <p:nvSpPr>
          <p:cNvPr id="3" name="Title 2">
            <a:extLst>
              <a:ext uri="{FF2B5EF4-FFF2-40B4-BE49-F238E27FC236}">
                <a16:creationId xmlns:a16="http://schemas.microsoft.com/office/drawing/2014/main" id="{9278C654-EFAA-2C7E-C32A-5D4A12104AFD}"/>
              </a:ext>
            </a:extLst>
          </p:cNvPr>
          <p:cNvSpPr>
            <a:spLocks noGrp="1"/>
          </p:cNvSpPr>
          <p:nvPr>
            <p:ph type="title"/>
          </p:nvPr>
        </p:nvSpPr>
        <p:spPr/>
        <p:txBody>
          <a:bodyPr/>
          <a:lstStyle/>
          <a:p>
            <a:r>
              <a:rPr lang="en-US" dirty="0"/>
              <a:t>History of Surveillance of the Political Opposition</a:t>
            </a:r>
          </a:p>
        </p:txBody>
      </p:sp>
    </p:spTree>
    <p:extLst>
      <p:ext uri="{BB962C8B-B14F-4D97-AF65-F5344CB8AC3E}">
        <p14:creationId xmlns:p14="http://schemas.microsoft.com/office/powerpoint/2010/main" val="147576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238F72-C4BC-8CDA-3B27-B1A413F1B57A}"/>
              </a:ext>
            </a:extLst>
          </p:cNvPr>
          <p:cNvSpPr>
            <a:spLocks noGrp="1"/>
          </p:cNvSpPr>
          <p:nvPr>
            <p:ph idx="1"/>
          </p:nvPr>
        </p:nvSpPr>
        <p:spPr/>
        <p:txBody>
          <a:bodyPr>
            <a:normAutofit/>
          </a:bodyPr>
          <a:lstStyle/>
          <a:p>
            <a:r>
              <a:rPr lang="en-US" sz="2200" dirty="0"/>
              <a:t>Greece, Spain, others</a:t>
            </a:r>
          </a:p>
          <a:p>
            <a:pPr lvl="1"/>
            <a:r>
              <a:rPr lang="en-US" sz="2200" dirty="0"/>
              <a:t>Surveillance of </a:t>
            </a:r>
            <a:r>
              <a:rPr lang="en-US" sz="2200" b="1" dirty="0"/>
              <a:t>opposition political leaders, journalists</a:t>
            </a:r>
          </a:p>
          <a:p>
            <a:r>
              <a:rPr lang="en-US" sz="2200" dirty="0"/>
              <a:t>Response includes 2024 EU </a:t>
            </a:r>
            <a:r>
              <a:rPr lang="en-US" sz="2200" b="1" dirty="0"/>
              <a:t>Media Freedom Act</a:t>
            </a:r>
            <a:endParaRPr lang="en-US" sz="2200" dirty="0"/>
          </a:p>
          <a:p>
            <a:pPr lvl="1"/>
            <a:r>
              <a:rPr lang="en-US" sz="2200" dirty="0"/>
              <a:t>New standards to protect </a:t>
            </a:r>
            <a:r>
              <a:rPr lang="en-US" sz="2200" b="1" dirty="0"/>
              <a:t>journalistic sources </a:t>
            </a:r>
            <a:r>
              <a:rPr lang="en-US" sz="2200" dirty="0"/>
              <a:t>&amp; confidential communications</a:t>
            </a:r>
          </a:p>
          <a:p>
            <a:pPr lvl="1"/>
            <a:r>
              <a:rPr lang="en-US" sz="2200" b="1" dirty="0"/>
              <a:t>Spyware</a:t>
            </a:r>
            <a:r>
              <a:rPr lang="en-US" sz="2200" dirty="0"/>
              <a:t> only permitted for “serious offenses” and judicial or “independents and impartial decision-making authority”</a:t>
            </a:r>
          </a:p>
        </p:txBody>
      </p:sp>
      <p:sp>
        <p:nvSpPr>
          <p:cNvPr id="3" name="Title 2">
            <a:extLst>
              <a:ext uri="{FF2B5EF4-FFF2-40B4-BE49-F238E27FC236}">
                <a16:creationId xmlns:a16="http://schemas.microsoft.com/office/drawing/2014/main" id="{5E09DCD2-3091-97F1-F5D5-B542852FB03F}"/>
              </a:ext>
            </a:extLst>
          </p:cNvPr>
          <p:cNvSpPr>
            <a:spLocks noGrp="1"/>
          </p:cNvSpPr>
          <p:nvPr>
            <p:ph type="title"/>
          </p:nvPr>
        </p:nvSpPr>
        <p:spPr/>
        <p:txBody>
          <a:bodyPr/>
          <a:lstStyle/>
          <a:p>
            <a:r>
              <a:rPr lang="en-US" dirty="0"/>
              <a:t>Pegasus Spyware Scandal</a:t>
            </a:r>
          </a:p>
        </p:txBody>
      </p:sp>
    </p:spTree>
    <p:extLst>
      <p:ext uri="{BB962C8B-B14F-4D97-AF65-F5344CB8AC3E}">
        <p14:creationId xmlns:p14="http://schemas.microsoft.com/office/powerpoint/2010/main" val="280401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5B714-87E2-895A-5422-91EBE28A5EBF}"/>
              </a:ext>
            </a:extLst>
          </p:cNvPr>
          <p:cNvSpPr>
            <a:spLocks noGrp="1"/>
          </p:cNvSpPr>
          <p:nvPr>
            <p:ph idx="1"/>
          </p:nvPr>
        </p:nvSpPr>
        <p:spPr/>
        <p:txBody>
          <a:bodyPr>
            <a:normAutofit/>
          </a:bodyPr>
          <a:lstStyle/>
          <a:p>
            <a:r>
              <a:rPr lang="en-US" sz="2200" dirty="0"/>
              <a:t>2019: “The Important, Justifiable, And Constrained Role Of Nationality In Foreign Intelligence Surveillance”</a:t>
            </a:r>
          </a:p>
          <a:p>
            <a:r>
              <a:rPr lang="en-US" sz="2200" dirty="0"/>
              <a:t>The paper’s claim: it can be lawful and normatively defensible to create </a:t>
            </a:r>
            <a:r>
              <a:rPr lang="en-US" sz="2200" b="1" dirty="0"/>
              <a:t>stricter surveillance protections for a country’s citizens</a:t>
            </a:r>
            <a:r>
              <a:rPr lang="en-US" sz="2200" dirty="0"/>
              <a:t> </a:t>
            </a:r>
          </a:p>
          <a:p>
            <a:pPr lvl="1"/>
            <a:r>
              <a:rPr lang="en-US" sz="2200" dirty="0"/>
              <a:t>Key rationale – protect against slide from democracy to </a:t>
            </a:r>
            <a:r>
              <a:rPr lang="en-US" sz="2200" dirty="0" err="1"/>
              <a:t>authoritarianiam</a:t>
            </a:r>
            <a:endParaRPr lang="en-US" sz="2200" dirty="0"/>
          </a:p>
          <a:p>
            <a:pPr lvl="1"/>
            <a:r>
              <a:rPr lang="en-US" sz="2200" dirty="0"/>
              <a:t>Especially apparent for </a:t>
            </a:r>
            <a:r>
              <a:rPr lang="en-US" sz="2200" b="1" dirty="0"/>
              <a:t>state of war </a:t>
            </a:r>
            <a:r>
              <a:rPr lang="en-US" sz="2200" dirty="0"/>
              <a:t>or near-war</a:t>
            </a:r>
          </a:p>
          <a:p>
            <a:pPr lvl="1"/>
            <a:r>
              <a:rPr lang="en-US" sz="2200" dirty="0"/>
              <a:t>Broader surveillance of adversary than of citizens</a:t>
            </a:r>
          </a:p>
        </p:txBody>
      </p:sp>
      <p:sp>
        <p:nvSpPr>
          <p:cNvPr id="3" name="Title 2">
            <a:extLst>
              <a:ext uri="{FF2B5EF4-FFF2-40B4-BE49-F238E27FC236}">
                <a16:creationId xmlns:a16="http://schemas.microsoft.com/office/drawing/2014/main" id="{54B4BF56-7831-8E12-4396-916553F086F0}"/>
              </a:ext>
            </a:extLst>
          </p:cNvPr>
          <p:cNvSpPr>
            <a:spLocks noGrp="1"/>
          </p:cNvSpPr>
          <p:nvPr>
            <p:ph type="title"/>
          </p:nvPr>
        </p:nvSpPr>
        <p:spPr/>
        <p:txBody>
          <a:bodyPr>
            <a:normAutofit fontScale="90000"/>
          </a:bodyPr>
          <a:lstStyle/>
          <a:p>
            <a:r>
              <a:rPr lang="en-US" dirty="0"/>
              <a:t>Swire Previous Paper on Restricting Surveillance of the Political Opposition </a:t>
            </a:r>
          </a:p>
        </p:txBody>
      </p:sp>
    </p:spTree>
    <p:extLst>
      <p:ext uri="{BB962C8B-B14F-4D97-AF65-F5344CB8AC3E}">
        <p14:creationId xmlns:p14="http://schemas.microsoft.com/office/powerpoint/2010/main" val="38714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and Other History of Surveillance against Domestic Political Opposition</a:t>
            </a:r>
          </a:p>
        </p:txBody>
      </p:sp>
      <p:sp>
        <p:nvSpPr>
          <p:cNvPr id="3" name="Content Placeholder 2"/>
          <p:cNvSpPr>
            <a:spLocks noGrp="1"/>
          </p:cNvSpPr>
          <p:nvPr>
            <p:ph idx="1"/>
          </p:nvPr>
        </p:nvSpPr>
        <p:spPr/>
        <p:txBody>
          <a:bodyPr/>
          <a:lstStyle/>
          <a:p>
            <a:r>
              <a:rPr lang="en-US" sz="2000" dirty="0"/>
              <a:t>Clear history of such surveillance under </a:t>
            </a:r>
            <a:r>
              <a:rPr lang="en-US" sz="2000" b="1" dirty="0"/>
              <a:t>Hitler, Stalin, Stasi </a:t>
            </a:r>
            <a:r>
              <a:rPr lang="en-US" sz="2000" dirty="0"/>
              <a:t>– that is the key role of the secret police, to detect </a:t>
            </a:r>
            <a:r>
              <a:rPr lang="en-US" sz="2000" b="1" dirty="0"/>
              <a:t>political opposition</a:t>
            </a:r>
          </a:p>
          <a:p>
            <a:r>
              <a:rPr lang="en-US" sz="2000" b="1" dirty="0"/>
              <a:t>Recent history of slide toward authoritarianism</a:t>
            </a:r>
            <a:r>
              <a:rPr lang="en-US" sz="2000" dirty="0"/>
              <a:t>:</a:t>
            </a:r>
          </a:p>
          <a:p>
            <a:pPr lvl="1"/>
            <a:r>
              <a:rPr lang="en-US" sz="2000" b="1" dirty="0"/>
              <a:t>Turkey</a:t>
            </a:r>
            <a:r>
              <a:rPr lang="en-US" sz="2000" dirty="0"/>
              <a:t>: Growth in domestic surveillance over time.  After failed coup, broad new powers for domestic surveillance. Mass jailings of political opponents, and limits on free press.</a:t>
            </a:r>
          </a:p>
          <a:p>
            <a:pPr lvl="1"/>
            <a:r>
              <a:rPr lang="en-US" sz="2000" b="1" dirty="0"/>
              <a:t>Russia</a:t>
            </a:r>
            <a:r>
              <a:rPr lang="en-US" sz="2000" dirty="0"/>
              <a:t>: intimidation and reported murders of political opponents and journalists. </a:t>
            </a:r>
          </a:p>
          <a:p>
            <a:pPr lvl="1"/>
            <a:r>
              <a:rPr lang="en-US" sz="2000" b="1" dirty="0"/>
              <a:t>Venezuala</a:t>
            </a:r>
            <a:r>
              <a:rPr lang="en-US" sz="2000" dirty="0"/>
              <a:t>: Under Maduro, domestic intelligence services targeted and jail the political opposition and journalists. </a:t>
            </a:r>
          </a:p>
          <a:p>
            <a:pPr lvl="1"/>
            <a:r>
              <a:rPr lang="en-US" sz="2000" b="1" dirty="0"/>
              <a:t>China</a:t>
            </a:r>
            <a:r>
              <a:rPr lang="en-US" sz="2000" dirty="0"/>
              <a:t> and crackdown on political opposition in Hong Kong, including pervasive facial recognition surveillance</a:t>
            </a:r>
          </a:p>
        </p:txBody>
      </p:sp>
    </p:spTree>
    <p:extLst>
      <p:ext uri="{BB962C8B-B14F-4D97-AF65-F5344CB8AC3E}">
        <p14:creationId xmlns:p14="http://schemas.microsoft.com/office/powerpoint/2010/main" val="17788265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CDE54F6-6007-2848-B683-2C1822FC5485}" vid="{C0D1DEBA-DE5C-9C46-9118-2685038DF7C3}"/>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CDE54F6-6007-2848-B683-2C1822FC5485}" vid="{FB47B6FD-F52A-2B42-851E-06D2988544C2}"/>
    </a:ext>
  </a:extLst>
</a:theme>
</file>

<file path=ppt/theme/theme3.xml><?xml version="1.0" encoding="utf-8"?>
<a:theme xmlns:a="http://schemas.openxmlformats.org/drawingml/2006/main" name="Dark Version">
  <a:themeElements>
    <a:clrScheme name="GA Tech">
      <a:dk1>
        <a:srgbClr val="000000"/>
      </a:dk1>
      <a:lt1>
        <a:srgbClr val="FFFFFF"/>
      </a:lt1>
      <a:dk2>
        <a:srgbClr val="335170"/>
      </a:dk2>
      <a:lt2>
        <a:srgbClr val="E5E5E5"/>
      </a:lt2>
      <a:accent1>
        <a:srgbClr val="EEB211"/>
      </a:accent1>
      <a:accent2>
        <a:srgbClr val="F5D376"/>
      </a:accent2>
      <a:accent3>
        <a:srgbClr val="00254C"/>
      </a:accent3>
      <a:accent4>
        <a:srgbClr val="304F70"/>
      </a:accent4>
      <a:accent5>
        <a:srgbClr val="004F9F"/>
      </a:accent5>
      <a:accent6>
        <a:srgbClr val="1879DB"/>
      </a:accent6>
      <a:hlink>
        <a:srgbClr val="545454"/>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eller-template" id="{A588A9F0-A5A6-1347-B6C8-7A09DB9848A4}" vid="{A0B99E76-D62E-1F43-A978-50EFB38BA6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18103</TotalTime>
  <Words>1367</Words>
  <Application>Microsoft Office PowerPoint</Application>
  <PresentationFormat>Widescreen</PresentationFormat>
  <Paragraphs>88</Paragraphs>
  <Slides>13</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Raleway ExtraBold</vt:lpstr>
      <vt:lpstr>Roboto</vt:lpstr>
      <vt:lpstr>Roboto Slab</vt:lpstr>
      <vt:lpstr>Arial</vt:lpstr>
      <vt:lpstr>Calibri</vt:lpstr>
      <vt:lpstr>Custom Design</vt:lpstr>
      <vt:lpstr>1_Custom Design</vt:lpstr>
      <vt:lpstr>Dark Version</vt:lpstr>
      <vt:lpstr>Privacy and Democracy: Protecting Journalists &amp; the Political Opposition from Abuse of Power </vt:lpstr>
      <vt:lpstr>Overview</vt:lpstr>
      <vt:lpstr>Swire background</vt:lpstr>
      <vt:lpstr>Westin “Privacy and Freedom” (1968)</vt:lpstr>
      <vt:lpstr>Recognizing the Risks</vt:lpstr>
      <vt:lpstr>History of Surveillance of the Political Opposition</vt:lpstr>
      <vt:lpstr>Pegasus Spyware Scandal</vt:lpstr>
      <vt:lpstr>Swire Previous Paper on Restricting Surveillance of the Political Opposition </vt:lpstr>
      <vt:lpstr>Recent and Other History of Surveillance against Domestic Political Opposition</vt:lpstr>
      <vt:lpstr>Whether the “Extra-Strict” Rules Should Apply Globally</vt:lpstr>
      <vt:lpstr>A Recent Case Study: FISA Surveillance Reform 2024</vt:lpstr>
      <vt:lpstr>Conclusion (1 of 2): Privacy Protects Democracy</vt:lpstr>
      <vt:lpstr>Conclusion (2 of 2): Especially Strict Surveillance Protections to Safeguard Democracy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Here</dc:title>
  <dc:creator>Swire, Peter P</dc:creator>
  <cp:lastModifiedBy>Kennedy-Mayo, DeBrae C</cp:lastModifiedBy>
  <cp:revision>345</cp:revision>
  <cp:lastPrinted>2021-11-05T01:22:22Z</cp:lastPrinted>
  <dcterms:created xsi:type="dcterms:W3CDTF">2021-10-17T22:59:31Z</dcterms:created>
  <dcterms:modified xsi:type="dcterms:W3CDTF">2024-06-10T15:29:06Z</dcterms:modified>
</cp:coreProperties>
</file>