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  <p:sldMasterId id="2147483683" r:id="rId2"/>
    <p:sldMasterId id="2147483695" r:id="rId3"/>
  </p:sldMasterIdLst>
  <p:notesMasterIdLst>
    <p:notesMasterId r:id="rId11"/>
  </p:notesMasterIdLst>
  <p:handoutMasterIdLst>
    <p:handoutMasterId r:id="rId12"/>
  </p:handoutMasterIdLst>
  <p:sldIdLst>
    <p:sldId id="256" r:id="rId4"/>
    <p:sldId id="1040" r:id="rId5"/>
    <p:sldId id="1034" r:id="rId6"/>
    <p:sldId id="1036" r:id="rId7"/>
    <p:sldId id="1037" r:id="rId8"/>
    <p:sldId id="1038" r:id="rId9"/>
    <p:sldId id="1039" r:id="rId10"/>
  </p:sldIdLst>
  <p:sldSz cx="12192000" cy="6858000"/>
  <p:notesSz cx="6858000" cy="9144000"/>
  <p:embeddedFontLst>
    <p:embeddedFont>
      <p:font typeface="Raleway ExtraBold" pitchFamily="2" charset="0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Slab" pitchFamily="2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2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, Ana I" initials="AAI" lastIdx="15" clrIdx="0">
    <p:extLst>
      <p:ext uri="{19B8F6BF-5375-455C-9EA6-DF929625EA0E}">
        <p15:presenceInfo xmlns:p15="http://schemas.microsoft.com/office/powerpoint/2012/main" userId="S::aa16@gatech.edu::d06b83ed-9c91-4c71-84f1-a0b2090fbe3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934B"/>
    <a:srgbClr val="003057"/>
    <a:srgbClr val="857437"/>
    <a:srgbClr val="EEB211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25" autoAdjust="0"/>
    <p:restoredTop sz="89589"/>
  </p:normalViewPr>
  <p:slideViewPr>
    <p:cSldViewPr snapToGrid="0" snapToObjects="1">
      <p:cViewPr varScale="1">
        <p:scale>
          <a:sx n="57" d="100"/>
          <a:sy n="57" d="100"/>
        </p:scale>
        <p:origin x="520" y="52"/>
      </p:cViewPr>
      <p:guideLst>
        <p:guide orient="horz" pos="773"/>
        <p:guide pos="2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6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9.fntdata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A6E295-2078-3A4C-9B3B-128821A974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03100D-CACA-0F41-B537-339726C6A5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7CCEE-F6A5-9F4C-8CE3-50501077053A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18C585-FF88-2E4D-AADE-9C9529D2F72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0F8045-3A37-824A-8710-57C502BDEF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57D50-C692-A448-91EE-4B0FAD320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93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908198-A805-D542-9920-2AE3C4045747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A5A55-D2BB-4C49-A19D-59270668D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14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AA5A55-D2BB-4C49-A19D-59270668D0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63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17EE9D9-49A7-AE42-84D1-352EBEE40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55684" y="1149178"/>
            <a:ext cx="6795912" cy="264389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800"/>
              </a:lnSpc>
              <a:defRPr sz="4200" b="0" cap="none" spc="0" baseline="0">
                <a:solidFill>
                  <a:srgbClr val="003057"/>
                </a:solidFill>
                <a:latin typeface="Roboto Slab" pitchFamily="2" charset="0"/>
                <a:ea typeface="Roboto Slab" pitchFamily="2" charset="0"/>
                <a:cs typeface="Roboto" panose="020000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5682" y="3793068"/>
            <a:ext cx="6795913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1800" b="0" cap="none" spc="0" baseline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1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81001" y="365125"/>
            <a:ext cx="8801100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60" r="11025" b="4563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Rectangle 2"/>
          <p:cNvSpPr/>
          <p:nvPr userDrawn="1"/>
        </p:nvSpPr>
        <p:spPr>
          <a:xfrm>
            <a:off x="3816630" y="0"/>
            <a:ext cx="7434471" cy="6858000"/>
          </a:xfrm>
          <a:custGeom>
            <a:avLst/>
            <a:gdLst>
              <a:gd name="connsiteX0" fmla="*/ 0 w 3472070"/>
              <a:gd name="connsiteY0" fmla="*/ 0 h 6858000"/>
              <a:gd name="connsiteX1" fmla="*/ 3472070 w 3472070"/>
              <a:gd name="connsiteY1" fmla="*/ 0 h 6858000"/>
              <a:gd name="connsiteX2" fmla="*/ 3472070 w 3472070"/>
              <a:gd name="connsiteY2" fmla="*/ 6858000 h 6858000"/>
              <a:gd name="connsiteX3" fmla="*/ 0 w 3472070"/>
              <a:gd name="connsiteY3" fmla="*/ 6858000 h 6858000"/>
              <a:gd name="connsiteX4" fmla="*/ 0 w 3472070"/>
              <a:gd name="connsiteY4" fmla="*/ 0 h 6858000"/>
              <a:gd name="connsiteX0" fmla="*/ 0 w 7434470"/>
              <a:gd name="connsiteY0" fmla="*/ 0 h 6858000"/>
              <a:gd name="connsiteX1" fmla="*/ 7434470 w 7434470"/>
              <a:gd name="connsiteY1" fmla="*/ 0 h 6858000"/>
              <a:gd name="connsiteX2" fmla="*/ 7434470 w 7434470"/>
              <a:gd name="connsiteY2" fmla="*/ 6858000 h 6858000"/>
              <a:gd name="connsiteX3" fmla="*/ 3962400 w 7434470"/>
              <a:gd name="connsiteY3" fmla="*/ 6858000 h 6858000"/>
              <a:gd name="connsiteX4" fmla="*/ 0 w 74344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470" h="6858000">
                <a:moveTo>
                  <a:pt x="0" y="0"/>
                </a:moveTo>
                <a:lnTo>
                  <a:pt x="7434470" y="0"/>
                </a:lnTo>
                <a:lnTo>
                  <a:pt x="7434470" y="6858000"/>
                </a:lnTo>
                <a:lnTo>
                  <a:pt x="3962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2"/>
          <p:cNvSpPr/>
          <p:nvPr userDrawn="1"/>
        </p:nvSpPr>
        <p:spPr>
          <a:xfrm>
            <a:off x="4359970" y="0"/>
            <a:ext cx="7434471" cy="6858000"/>
          </a:xfrm>
          <a:custGeom>
            <a:avLst/>
            <a:gdLst>
              <a:gd name="connsiteX0" fmla="*/ 0 w 3472070"/>
              <a:gd name="connsiteY0" fmla="*/ 0 h 6858000"/>
              <a:gd name="connsiteX1" fmla="*/ 3472070 w 3472070"/>
              <a:gd name="connsiteY1" fmla="*/ 0 h 6858000"/>
              <a:gd name="connsiteX2" fmla="*/ 3472070 w 3472070"/>
              <a:gd name="connsiteY2" fmla="*/ 6858000 h 6858000"/>
              <a:gd name="connsiteX3" fmla="*/ 0 w 3472070"/>
              <a:gd name="connsiteY3" fmla="*/ 6858000 h 6858000"/>
              <a:gd name="connsiteX4" fmla="*/ 0 w 3472070"/>
              <a:gd name="connsiteY4" fmla="*/ 0 h 6858000"/>
              <a:gd name="connsiteX0" fmla="*/ 0 w 7434470"/>
              <a:gd name="connsiteY0" fmla="*/ 0 h 6858000"/>
              <a:gd name="connsiteX1" fmla="*/ 7434470 w 7434470"/>
              <a:gd name="connsiteY1" fmla="*/ 0 h 6858000"/>
              <a:gd name="connsiteX2" fmla="*/ 7434470 w 7434470"/>
              <a:gd name="connsiteY2" fmla="*/ 6858000 h 6858000"/>
              <a:gd name="connsiteX3" fmla="*/ 3962400 w 7434470"/>
              <a:gd name="connsiteY3" fmla="*/ 6858000 h 6858000"/>
              <a:gd name="connsiteX4" fmla="*/ 0 w 74344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470" h="6858000">
                <a:moveTo>
                  <a:pt x="0" y="0"/>
                </a:moveTo>
                <a:lnTo>
                  <a:pt x="7434470" y="0"/>
                </a:lnTo>
                <a:lnTo>
                  <a:pt x="7434470" y="6858000"/>
                </a:lnTo>
                <a:lnTo>
                  <a:pt x="3962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2"/>
          <p:cNvSpPr/>
          <p:nvPr userDrawn="1"/>
        </p:nvSpPr>
        <p:spPr>
          <a:xfrm>
            <a:off x="4505742" y="0"/>
            <a:ext cx="7434471" cy="6858000"/>
          </a:xfrm>
          <a:custGeom>
            <a:avLst/>
            <a:gdLst>
              <a:gd name="connsiteX0" fmla="*/ 0 w 3472070"/>
              <a:gd name="connsiteY0" fmla="*/ 0 h 6858000"/>
              <a:gd name="connsiteX1" fmla="*/ 3472070 w 3472070"/>
              <a:gd name="connsiteY1" fmla="*/ 0 h 6858000"/>
              <a:gd name="connsiteX2" fmla="*/ 3472070 w 3472070"/>
              <a:gd name="connsiteY2" fmla="*/ 6858000 h 6858000"/>
              <a:gd name="connsiteX3" fmla="*/ 0 w 3472070"/>
              <a:gd name="connsiteY3" fmla="*/ 6858000 h 6858000"/>
              <a:gd name="connsiteX4" fmla="*/ 0 w 3472070"/>
              <a:gd name="connsiteY4" fmla="*/ 0 h 6858000"/>
              <a:gd name="connsiteX0" fmla="*/ 0 w 7434470"/>
              <a:gd name="connsiteY0" fmla="*/ 0 h 6858000"/>
              <a:gd name="connsiteX1" fmla="*/ 7434470 w 7434470"/>
              <a:gd name="connsiteY1" fmla="*/ 0 h 6858000"/>
              <a:gd name="connsiteX2" fmla="*/ 7434470 w 7434470"/>
              <a:gd name="connsiteY2" fmla="*/ 6858000 h 6858000"/>
              <a:gd name="connsiteX3" fmla="*/ 3962400 w 7434470"/>
              <a:gd name="connsiteY3" fmla="*/ 6858000 h 6858000"/>
              <a:gd name="connsiteX4" fmla="*/ 0 w 74344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470" h="6858000">
                <a:moveTo>
                  <a:pt x="0" y="0"/>
                </a:moveTo>
                <a:lnTo>
                  <a:pt x="7434470" y="0"/>
                </a:lnTo>
                <a:lnTo>
                  <a:pt x="7434470" y="6858000"/>
                </a:lnTo>
                <a:lnTo>
                  <a:pt x="3962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2"/>
          <p:cNvSpPr/>
          <p:nvPr userDrawn="1"/>
        </p:nvSpPr>
        <p:spPr>
          <a:xfrm>
            <a:off x="4757530" y="0"/>
            <a:ext cx="7434471" cy="6858000"/>
          </a:xfrm>
          <a:custGeom>
            <a:avLst/>
            <a:gdLst>
              <a:gd name="connsiteX0" fmla="*/ 0 w 3472070"/>
              <a:gd name="connsiteY0" fmla="*/ 0 h 6858000"/>
              <a:gd name="connsiteX1" fmla="*/ 3472070 w 3472070"/>
              <a:gd name="connsiteY1" fmla="*/ 0 h 6858000"/>
              <a:gd name="connsiteX2" fmla="*/ 3472070 w 3472070"/>
              <a:gd name="connsiteY2" fmla="*/ 6858000 h 6858000"/>
              <a:gd name="connsiteX3" fmla="*/ 0 w 3472070"/>
              <a:gd name="connsiteY3" fmla="*/ 6858000 h 6858000"/>
              <a:gd name="connsiteX4" fmla="*/ 0 w 3472070"/>
              <a:gd name="connsiteY4" fmla="*/ 0 h 6858000"/>
              <a:gd name="connsiteX0" fmla="*/ 0 w 7434470"/>
              <a:gd name="connsiteY0" fmla="*/ 0 h 6858000"/>
              <a:gd name="connsiteX1" fmla="*/ 7434470 w 7434470"/>
              <a:gd name="connsiteY1" fmla="*/ 0 h 6858000"/>
              <a:gd name="connsiteX2" fmla="*/ 7434470 w 7434470"/>
              <a:gd name="connsiteY2" fmla="*/ 6858000 h 6858000"/>
              <a:gd name="connsiteX3" fmla="*/ 3962400 w 7434470"/>
              <a:gd name="connsiteY3" fmla="*/ 6858000 h 6858000"/>
              <a:gd name="connsiteX4" fmla="*/ 0 w 743447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34470" h="6858000">
                <a:moveTo>
                  <a:pt x="0" y="0"/>
                </a:moveTo>
                <a:lnTo>
                  <a:pt x="7434470" y="0"/>
                </a:lnTo>
                <a:lnTo>
                  <a:pt x="7434470" y="6858000"/>
                </a:lnTo>
                <a:lnTo>
                  <a:pt x="396240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Hexagon 15"/>
          <p:cNvSpPr/>
          <p:nvPr userDrawn="1"/>
        </p:nvSpPr>
        <p:spPr>
          <a:xfrm>
            <a:off x="3087757" y="4320209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1" name="Hexagon 20"/>
          <p:cNvSpPr/>
          <p:nvPr userDrawn="1"/>
        </p:nvSpPr>
        <p:spPr>
          <a:xfrm>
            <a:off x="295833" y="1387707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936105" y="843440"/>
            <a:ext cx="5421008" cy="861005"/>
          </a:xfrm>
          <a:noFill/>
        </p:spPr>
        <p:txBody>
          <a:bodyPr wrap="square" rtlCol="0">
            <a:spAutoFit/>
          </a:bodyPr>
          <a:lstStyle>
            <a:lvl1pPr algn="r">
              <a:defRPr lang="en-US" sz="555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algn="r"/>
            <a:r>
              <a:rPr lang="en-US"/>
              <a:t>Scheller</a:t>
            </a:r>
            <a:endParaRPr lang="en-US" dirty="0"/>
          </a:p>
        </p:txBody>
      </p:sp>
      <p:sp>
        <p:nvSpPr>
          <p:cNvPr id="27" name="Freeform 26"/>
          <p:cNvSpPr/>
          <p:nvPr userDrawn="1"/>
        </p:nvSpPr>
        <p:spPr>
          <a:xfrm>
            <a:off x="282583" y="-32085"/>
            <a:ext cx="2398643" cy="1291499"/>
          </a:xfrm>
          <a:custGeom>
            <a:avLst/>
            <a:gdLst>
              <a:gd name="connsiteX0" fmla="*/ 145308 w 2398643"/>
              <a:gd name="connsiteY0" fmla="*/ 0 h 1291499"/>
              <a:gd name="connsiteX1" fmla="*/ 2253336 w 2398643"/>
              <a:gd name="connsiteY1" fmla="*/ 0 h 1291499"/>
              <a:gd name="connsiteX2" fmla="*/ 2398643 w 2398643"/>
              <a:gd name="connsiteY2" fmla="*/ 257601 h 1291499"/>
              <a:gd name="connsiteX3" fmla="*/ 1815442 w 2398643"/>
              <a:gd name="connsiteY3" fmla="*/ 1291499 h 1291499"/>
              <a:gd name="connsiteX4" fmla="*/ 583201 w 2398643"/>
              <a:gd name="connsiteY4" fmla="*/ 1291499 h 1291499"/>
              <a:gd name="connsiteX5" fmla="*/ 0 w 2398643"/>
              <a:gd name="connsiteY5" fmla="*/ 257601 h 1291499"/>
              <a:gd name="connsiteX6" fmla="*/ 145308 w 2398643"/>
              <a:gd name="connsiteY6" fmla="*/ 0 h 1291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643" h="1291499">
                <a:moveTo>
                  <a:pt x="145308" y="0"/>
                </a:moveTo>
                <a:lnTo>
                  <a:pt x="2253336" y="0"/>
                </a:lnTo>
                <a:lnTo>
                  <a:pt x="2398643" y="257601"/>
                </a:lnTo>
                <a:lnTo>
                  <a:pt x="1815442" y="1291499"/>
                </a:lnTo>
                <a:lnTo>
                  <a:pt x="583201" y="1291499"/>
                </a:lnTo>
                <a:lnTo>
                  <a:pt x="0" y="257601"/>
                </a:lnTo>
                <a:lnTo>
                  <a:pt x="145308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Freeform 25"/>
          <p:cNvSpPr/>
          <p:nvPr userDrawn="1"/>
        </p:nvSpPr>
        <p:spPr>
          <a:xfrm>
            <a:off x="-50071" y="281384"/>
            <a:ext cx="836235" cy="2067796"/>
          </a:xfrm>
          <a:custGeom>
            <a:avLst/>
            <a:gdLst>
              <a:gd name="connsiteX0" fmla="*/ 0 w 836235"/>
              <a:gd name="connsiteY0" fmla="*/ 0 h 2067796"/>
              <a:gd name="connsiteX1" fmla="*/ 253034 w 836235"/>
              <a:gd name="connsiteY1" fmla="*/ 0 h 2067796"/>
              <a:gd name="connsiteX2" fmla="*/ 836235 w 836235"/>
              <a:gd name="connsiteY2" fmla="*/ 1033898 h 2067796"/>
              <a:gd name="connsiteX3" fmla="*/ 253034 w 836235"/>
              <a:gd name="connsiteY3" fmla="*/ 2067796 h 2067796"/>
              <a:gd name="connsiteX4" fmla="*/ 0 w 836235"/>
              <a:gd name="connsiteY4" fmla="*/ 2067796 h 2067796"/>
              <a:gd name="connsiteX5" fmla="*/ 0 w 836235"/>
              <a:gd name="connsiteY5" fmla="*/ 1351137 h 2067796"/>
              <a:gd name="connsiteX6" fmla="*/ 0 w 836235"/>
              <a:gd name="connsiteY6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6235" h="2067796">
                <a:moveTo>
                  <a:pt x="0" y="0"/>
                </a:moveTo>
                <a:lnTo>
                  <a:pt x="253034" y="0"/>
                </a:lnTo>
                <a:lnTo>
                  <a:pt x="836235" y="1033898"/>
                </a:lnTo>
                <a:lnTo>
                  <a:pt x="253034" y="2067796"/>
                </a:lnTo>
                <a:lnTo>
                  <a:pt x="0" y="2067796"/>
                </a:lnTo>
                <a:lnTo>
                  <a:pt x="0" y="135113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Freeform 35"/>
          <p:cNvSpPr/>
          <p:nvPr userDrawn="1"/>
        </p:nvSpPr>
        <p:spPr>
          <a:xfrm>
            <a:off x="1192696" y="5433391"/>
            <a:ext cx="2398643" cy="1472690"/>
          </a:xfrm>
          <a:custGeom>
            <a:avLst/>
            <a:gdLst>
              <a:gd name="connsiteX0" fmla="*/ 583201 w 2398643"/>
              <a:gd name="connsiteY0" fmla="*/ 0 h 1472690"/>
              <a:gd name="connsiteX1" fmla="*/ 1815442 w 2398643"/>
              <a:gd name="connsiteY1" fmla="*/ 0 h 1472690"/>
              <a:gd name="connsiteX2" fmla="*/ 2398643 w 2398643"/>
              <a:gd name="connsiteY2" fmla="*/ 1033898 h 1472690"/>
              <a:gd name="connsiteX3" fmla="*/ 2151129 w 2398643"/>
              <a:gd name="connsiteY3" fmla="*/ 1472690 h 1472690"/>
              <a:gd name="connsiteX4" fmla="*/ 247514 w 2398643"/>
              <a:gd name="connsiteY4" fmla="*/ 1472690 h 1472690"/>
              <a:gd name="connsiteX5" fmla="*/ 0 w 2398643"/>
              <a:gd name="connsiteY5" fmla="*/ 1033898 h 1472690"/>
              <a:gd name="connsiteX6" fmla="*/ 583201 w 2398643"/>
              <a:gd name="connsiteY6" fmla="*/ 0 h 1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643" h="1472690">
                <a:moveTo>
                  <a:pt x="583201" y="0"/>
                </a:moveTo>
                <a:lnTo>
                  <a:pt x="1815442" y="0"/>
                </a:lnTo>
                <a:lnTo>
                  <a:pt x="2398643" y="1033898"/>
                </a:lnTo>
                <a:lnTo>
                  <a:pt x="2151129" y="1472690"/>
                </a:lnTo>
                <a:lnTo>
                  <a:pt x="247514" y="1472690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Freeform 34"/>
          <p:cNvSpPr/>
          <p:nvPr userDrawn="1"/>
        </p:nvSpPr>
        <p:spPr>
          <a:xfrm>
            <a:off x="4982817" y="5433391"/>
            <a:ext cx="2398643" cy="1472690"/>
          </a:xfrm>
          <a:custGeom>
            <a:avLst/>
            <a:gdLst>
              <a:gd name="connsiteX0" fmla="*/ 583201 w 2398643"/>
              <a:gd name="connsiteY0" fmla="*/ 0 h 1472690"/>
              <a:gd name="connsiteX1" fmla="*/ 1815442 w 2398643"/>
              <a:gd name="connsiteY1" fmla="*/ 0 h 1472690"/>
              <a:gd name="connsiteX2" fmla="*/ 2398643 w 2398643"/>
              <a:gd name="connsiteY2" fmla="*/ 1033898 h 1472690"/>
              <a:gd name="connsiteX3" fmla="*/ 2151130 w 2398643"/>
              <a:gd name="connsiteY3" fmla="*/ 1472690 h 1472690"/>
              <a:gd name="connsiteX4" fmla="*/ 247514 w 2398643"/>
              <a:gd name="connsiteY4" fmla="*/ 1472690 h 1472690"/>
              <a:gd name="connsiteX5" fmla="*/ 0 w 2398643"/>
              <a:gd name="connsiteY5" fmla="*/ 1033898 h 1472690"/>
              <a:gd name="connsiteX6" fmla="*/ 583201 w 2398643"/>
              <a:gd name="connsiteY6" fmla="*/ 0 h 1472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643" h="1472690">
                <a:moveTo>
                  <a:pt x="583201" y="0"/>
                </a:moveTo>
                <a:lnTo>
                  <a:pt x="1815442" y="0"/>
                </a:lnTo>
                <a:lnTo>
                  <a:pt x="2398643" y="1033898"/>
                </a:lnTo>
                <a:lnTo>
                  <a:pt x="2151130" y="1472690"/>
                </a:lnTo>
                <a:lnTo>
                  <a:pt x="247514" y="1472690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940552" y="2825378"/>
            <a:ext cx="4416425" cy="728663"/>
          </a:xfrm>
        </p:spPr>
        <p:txBody>
          <a:bodyPr>
            <a:noAutofit/>
          </a:bodyPr>
          <a:lstStyle>
            <a:lvl1pPr marL="0" indent="0" algn="r">
              <a:buNone/>
              <a:defRPr sz="18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 Georgia Institute </a:t>
            </a:r>
            <a:br>
              <a:rPr lang="en-US" dirty="0"/>
            </a:br>
            <a:r>
              <a:rPr lang="en-US" dirty="0"/>
              <a:t>of Technology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936106" y="1856028"/>
            <a:ext cx="5420871" cy="728663"/>
          </a:xfrm>
        </p:spPr>
        <p:txBody>
          <a:bodyPr>
            <a:noAutofit/>
          </a:bodyPr>
          <a:lstStyle>
            <a:lvl1pPr marL="0" indent="0" algn="r">
              <a:buNone/>
              <a:defRPr sz="2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College of Business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7534656" y="2535416"/>
            <a:ext cx="3756197" cy="0"/>
          </a:xfrm>
          <a:prstGeom prst="line">
            <a:avLst/>
          </a:prstGeom>
          <a:ln w="476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275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2"/>
          <p:cNvSpPr>
            <a:spLocks noGrp="1"/>
          </p:cNvSpPr>
          <p:nvPr>
            <p:ph idx="1"/>
          </p:nvPr>
        </p:nvSpPr>
        <p:spPr>
          <a:xfrm>
            <a:off x="614363" y="1372137"/>
            <a:ext cx="109632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2"/>
          <p:cNvSpPr>
            <a:spLocks noGrp="1"/>
          </p:cNvSpPr>
          <p:nvPr>
            <p:ph type="title" hasCustomPrompt="1"/>
          </p:nvPr>
        </p:nvSpPr>
        <p:spPr>
          <a:xfrm>
            <a:off x="614361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8084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48058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71489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TEX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Picture Placeholder 38"/>
          <p:cNvSpPr>
            <a:spLocks noGrp="1"/>
          </p:cNvSpPr>
          <p:nvPr>
            <p:ph type="pic" sz="quarter" idx="13"/>
          </p:nvPr>
        </p:nvSpPr>
        <p:spPr>
          <a:xfrm>
            <a:off x="800637" y="1954946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Picture Placeholder 38"/>
          <p:cNvSpPr>
            <a:spLocks noGrp="1"/>
          </p:cNvSpPr>
          <p:nvPr>
            <p:ph type="pic" sz="quarter" idx="14"/>
          </p:nvPr>
        </p:nvSpPr>
        <p:spPr>
          <a:xfrm>
            <a:off x="3486375" y="1954946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Picture Placeholder 38"/>
          <p:cNvSpPr>
            <a:spLocks noGrp="1"/>
          </p:cNvSpPr>
          <p:nvPr>
            <p:ph type="pic" sz="quarter" idx="15"/>
          </p:nvPr>
        </p:nvSpPr>
        <p:spPr>
          <a:xfrm>
            <a:off x="6172113" y="1954762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8" name="Picture Placeholder 38"/>
          <p:cNvSpPr>
            <a:spLocks noGrp="1"/>
          </p:cNvSpPr>
          <p:nvPr>
            <p:ph type="pic" sz="quarter" idx="16"/>
          </p:nvPr>
        </p:nvSpPr>
        <p:spPr>
          <a:xfrm>
            <a:off x="8857852" y="1954761"/>
            <a:ext cx="2398643" cy="2067797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800637" y="4397311"/>
            <a:ext cx="2398640" cy="461665"/>
          </a:xfrm>
        </p:spPr>
        <p:txBody>
          <a:bodyPr>
            <a:normAutofit/>
          </a:bodyPr>
          <a:lstStyle>
            <a:lvl1pPr marL="0" indent="0" algn="ctr" defTabSz="685800" rtl="0" eaLnBrk="1" latinLnBrk="0" hangingPunct="1">
              <a:buNone/>
              <a:defRPr lang="en-US" sz="18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800637" y="4890178"/>
            <a:ext cx="2398640" cy="898716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14000"/>
              </a:lnSpc>
              <a:buNone/>
              <a:defRPr lang="en-US" sz="12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3486375" y="4397311"/>
            <a:ext cx="2398640" cy="461665"/>
          </a:xfrm>
        </p:spPr>
        <p:txBody>
          <a:bodyPr>
            <a:normAutofit/>
          </a:bodyPr>
          <a:lstStyle>
            <a:lvl1pPr marL="0" indent="0" algn="ctr" defTabSz="685800" rtl="0" eaLnBrk="1" latinLnBrk="0" hangingPunct="1">
              <a:buNone/>
              <a:defRPr lang="en-US" sz="18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3486375" y="4890178"/>
            <a:ext cx="2398640" cy="898716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14000"/>
              </a:lnSpc>
              <a:buNone/>
              <a:defRPr lang="en-US" sz="12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6172111" y="4397311"/>
            <a:ext cx="2398640" cy="461665"/>
          </a:xfrm>
        </p:spPr>
        <p:txBody>
          <a:bodyPr>
            <a:normAutofit/>
          </a:bodyPr>
          <a:lstStyle>
            <a:lvl1pPr marL="0" indent="0" algn="ctr" defTabSz="685800" rtl="0" eaLnBrk="1" latinLnBrk="0" hangingPunct="1">
              <a:buNone/>
              <a:defRPr lang="en-US" sz="18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6172111" y="4890178"/>
            <a:ext cx="2398640" cy="898716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14000"/>
              </a:lnSpc>
              <a:buNone/>
              <a:defRPr lang="en-US" sz="12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8857848" y="4397311"/>
            <a:ext cx="2398640" cy="461665"/>
          </a:xfrm>
        </p:spPr>
        <p:txBody>
          <a:bodyPr>
            <a:normAutofit/>
          </a:bodyPr>
          <a:lstStyle>
            <a:lvl1pPr marL="0" indent="0" algn="ctr" defTabSz="685800" rtl="0" eaLnBrk="1" latinLnBrk="0" hangingPunct="1">
              <a:buNone/>
              <a:defRPr lang="en-US" sz="18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8857848" y="4890178"/>
            <a:ext cx="2398640" cy="898716"/>
          </a:xfrm>
        </p:spPr>
        <p:txBody>
          <a:bodyPr>
            <a:noAutofit/>
          </a:bodyPr>
          <a:lstStyle>
            <a:lvl1pPr marL="0" indent="0" algn="ctr" defTabSz="685800" rtl="0" eaLnBrk="1" latinLnBrk="0" hangingPunct="1">
              <a:lnSpc>
                <a:spcPct val="114000"/>
              </a:lnSpc>
              <a:buNone/>
              <a:defRPr lang="en-US" sz="12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Suspendisse ultrices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hendrerit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dolor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nec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congue</a:t>
            </a:r>
            <a:r>
              <a:rPr lang="en-US" sz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Cras </a:t>
            </a:r>
            <a:r>
              <a:rPr lang="en-US" sz="1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condim</a:t>
            </a:r>
            <a:endParaRPr lang="en-US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0903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UCKE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8"/>
          <p:cNvSpPr/>
          <p:nvPr userDrawn="1"/>
        </p:nvSpPr>
        <p:spPr>
          <a:xfrm flipH="1">
            <a:off x="-1" y="1676482"/>
            <a:ext cx="5846165" cy="587035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8"/>
          <p:cNvSpPr/>
          <p:nvPr userDrawn="1"/>
        </p:nvSpPr>
        <p:spPr>
          <a:xfrm rot="10800000" flipH="1">
            <a:off x="5591332" y="1676479"/>
            <a:ext cx="6600669" cy="587035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287611" y="1747366"/>
            <a:ext cx="3963263" cy="3831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>
                <a:solidFill>
                  <a:schemeClr val="tx1"/>
                </a:solidFill>
              </a:defRPr>
            </a:lvl2pPr>
            <a:lvl3pPr>
              <a:defRPr lang="en-US" sz="135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HEADER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536667" y="1747366"/>
            <a:ext cx="3963263" cy="3831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>
                <a:solidFill>
                  <a:schemeClr val="tx1"/>
                </a:solidFill>
              </a:defRPr>
            </a:lvl2pPr>
            <a:lvl3pPr>
              <a:defRPr lang="en-US" sz="135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HEADER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1287611" y="2506664"/>
            <a:ext cx="3963263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5"/>
          </p:nvPr>
        </p:nvSpPr>
        <p:spPr>
          <a:xfrm>
            <a:off x="6536667" y="2506664"/>
            <a:ext cx="3963263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342900" indent="0">
              <a:buNone/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  <a:lvl4pPr marL="1028700" indent="0">
              <a:buNone/>
              <a:defRPr sz="1050">
                <a:solidFill>
                  <a:schemeClr val="bg1"/>
                </a:solidFill>
              </a:defRPr>
            </a:lvl4pPr>
            <a:lvl5pPr marL="1371600" indent="0">
              <a:buNone/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 flipV="1">
            <a:off x="6019800" y="2364196"/>
            <a:ext cx="0" cy="3769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848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CKE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14363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4038600" y="6468646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834439" y="64686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arallelogram 16"/>
          <p:cNvSpPr/>
          <p:nvPr userDrawn="1"/>
        </p:nvSpPr>
        <p:spPr>
          <a:xfrm>
            <a:off x="741632" y="1676479"/>
            <a:ext cx="3550299" cy="587035"/>
          </a:xfrm>
          <a:prstGeom prst="parallelogram">
            <a:avLst>
              <a:gd name="adj" fmla="val 42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Parallelogram 20"/>
          <p:cNvSpPr/>
          <p:nvPr userDrawn="1"/>
        </p:nvSpPr>
        <p:spPr>
          <a:xfrm>
            <a:off x="4291929" y="1676479"/>
            <a:ext cx="3550299" cy="587035"/>
          </a:xfrm>
          <a:prstGeom prst="parallelogram">
            <a:avLst>
              <a:gd name="adj" fmla="val 42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Parallelogram 21"/>
          <p:cNvSpPr/>
          <p:nvPr userDrawn="1"/>
        </p:nvSpPr>
        <p:spPr>
          <a:xfrm>
            <a:off x="7842228" y="1676479"/>
            <a:ext cx="3550299" cy="587035"/>
          </a:xfrm>
          <a:prstGeom prst="parallelogram">
            <a:avLst>
              <a:gd name="adj" fmla="val 4287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055837" y="1736097"/>
            <a:ext cx="2982764" cy="3831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>
                <a:solidFill>
                  <a:schemeClr val="tx1"/>
                </a:solidFill>
              </a:defRPr>
            </a:lvl2pPr>
            <a:lvl3pPr>
              <a:defRPr lang="en-US" sz="135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 dirty="0"/>
              <a:t>HEADER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idx="1"/>
          </p:nvPr>
        </p:nvSpPr>
        <p:spPr>
          <a:xfrm>
            <a:off x="1055837" y="2495395"/>
            <a:ext cx="2982764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900">
                <a:solidFill>
                  <a:schemeClr val="bg1"/>
                </a:solidFill>
              </a:defRPr>
            </a:lvl4pPr>
            <a:lvl5pPr marL="1371600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606135" y="1742369"/>
            <a:ext cx="2982764" cy="383182"/>
          </a:xfrm>
          <a:noFill/>
        </p:spPr>
        <p:txBody>
          <a:bodyPr vert="horz" wrap="square" lIns="91440" tIns="45720" rIns="91440" bIns="45720" rtlCol="0">
            <a:spAutoFit/>
          </a:bodyPr>
          <a:lstStyle>
            <a:lvl1pPr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 indent="0">
              <a:buNone/>
            </a:pPr>
            <a:r>
              <a:rPr lang="en-US"/>
              <a:t>HEADER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idx="15"/>
          </p:nvPr>
        </p:nvSpPr>
        <p:spPr>
          <a:xfrm>
            <a:off x="4606135" y="2501667"/>
            <a:ext cx="2982764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900">
                <a:solidFill>
                  <a:schemeClr val="bg1"/>
                </a:solidFill>
              </a:defRPr>
            </a:lvl4pPr>
            <a:lvl5pPr marL="1371600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156433" y="1742369"/>
            <a:ext cx="2982764" cy="3831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>
                <a:solidFill>
                  <a:schemeClr val="tx1"/>
                </a:solidFill>
              </a:defRPr>
            </a:lvl2pPr>
            <a:lvl3pPr>
              <a:defRPr lang="en-US" sz="1350" smtClean="0">
                <a:solidFill>
                  <a:schemeClr val="tx1"/>
                </a:solidFill>
              </a:defRPr>
            </a:lvl3pPr>
            <a:lvl4pPr>
              <a:defRPr lang="en-US" smtClean="0">
                <a:solidFill>
                  <a:schemeClr val="tx1"/>
                </a:solidFill>
              </a:defRPr>
            </a:lvl4pPr>
            <a:lvl5pPr>
              <a:defRPr lang="en-US">
                <a:solidFill>
                  <a:schemeClr val="tx1"/>
                </a:solidFill>
              </a:defRPr>
            </a:lvl5pPr>
          </a:lstStyle>
          <a:p>
            <a:pPr marL="0" lvl="0"/>
            <a:r>
              <a:rPr lang="en-US"/>
              <a:t>HEADER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idx="17"/>
          </p:nvPr>
        </p:nvSpPr>
        <p:spPr>
          <a:xfrm>
            <a:off x="8156433" y="2501667"/>
            <a:ext cx="2982764" cy="320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350">
                <a:solidFill>
                  <a:schemeClr val="bg1"/>
                </a:solidFill>
              </a:defRPr>
            </a:lvl1pPr>
            <a:lvl2pPr marL="342900" indent="0">
              <a:buNone/>
              <a:defRPr sz="1200">
                <a:solidFill>
                  <a:schemeClr val="bg1"/>
                </a:solidFill>
              </a:defRPr>
            </a:lvl2pPr>
            <a:lvl3pPr marL="685800" indent="0">
              <a:buNone/>
              <a:defRPr sz="1050">
                <a:solidFill>
                  <a:schemeClr val="bg1"/>
                </a:solidFill>
              </a:defRPr>
            </a:lvl3pPr>
            <a:lvl4pPr marL="1028700" indent="0">
              <a:buNone/>
              <a:defRPr sz="900">
                <a:solidFill>
                  <a:schemeClr val="bg1"/>
                </a:solidFill>
              </a:defRPr>
            </a:lvl4pPr>
            <a:lvl5pPr marL="1371600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 flipV="1">
            <a:off x="4158739" y="2364196"/>
            <a:ext cx="0" cy="3769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7740139" y="2364196"/>
            <a:ext cx="0" cy="37699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0449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sp>
          <p:nvSpPr>
            <p:cNvPr id="20" name="Rectangle 19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Chevron 20"/>
            <p:cNvSpPr/>
            <p:nvPr userDrawn="1"/>
          </p:nvSpPr>
          <p:spPr>
            <a:xfrm>
              <a:off x="614363" y="0"/>
              <a:ext cx="5172075" cy="6858000"/>
            </a:xfrm>
            <a:prstGeom prst="chevron">
              <a:avLst>
                <a:gd name="adj" fmla="val 38122"/>
              </a:avLst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2" name="Chevron 21"/>
            <p:cNvSpPr/>
            <p:nvPr userDrawn="1"/>
          </p:nvSpPr>
          <p:spPr>
            <a:xfrm>
              <a:off x="2114551" y="0"/>
              <a:ext cx="2128838" cy="6858000"/>
            </a:xfrm>
            <a:prstGeom prst="chevron">
              <a:avLst>
                <a:gd name="adj" fmla="val 93827"/>
              </a:avLst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3" name="Triangle 22"/>
            <p:cNvSpPr/>
            <p:nvPr userDrawn="1"/>
          </p:nvSpPr>
          <p:spPr>
            <a:xfrm rot="5400000">
              <a:off x="-1785938" y="2664618"/>
              <a:ext cx="5100640" cy="1528763"/>
            </a:xfrm>
            <a:prstGeom prst="triangle">
              <a:avLst/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4" name="Freeform 23"/>
            <p:cNvSpPr/>
            <p:nvPr userDrawn="1"/>
          </p:nvSpPr>
          <p:spPr>
            <a:xfrm>
              <a:off x="10677525" y="-1"/>
              <a:ext cx="1514475" cy="2744277"/>
            </a:xfrm>
            <a:custGeom>
              <a:avLst/>
              <a:gdLst>
                <a:gd name="connsiteX0" fmla="*/ 0 w 1514475"/>
                <a:gd name="connsiteY0" fmla="*/ 0 h 2744277"/>
                <a:gd name="connsiteX1" fmla="*/ 1514475 w 1514475"/>
                <a:gd name="connsiteY1" fmla="*/ 0 h 2744277"/>
                <a:gd name="connsiteX2" fmla="*/ 1514475 w 1514475"/>
                <a:gd name="connsiteY2" fmla="*/ 2744277 h 2744277"/>
                <a:gd name="connsiteX3" fmla="*/ 0 w 1514475"/>
                <a:gd name="connsiteY3" fmla="*/ 0 h 27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2744277">
                  <a:moveTo>
                    <a:pt x="0" y="0"/>
                  </a:moveTo>
                  <a:lnTo>
                    <a:pt x="1514475" y="0"/>
                  </a:lnTo>
                  <a:lnTo>
                    <a:pt x="1514475" y="2744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5" name="Freeform 24"/>
            <p:cNvSpPr/>
            <p:nvPr userDrawn="1"/>
          </p:nvSpPr>
          <p:spPr>
            <a:xfrm>
              <a:off x="10677525" y="4113722"/>
              <a:ext cx="1514475" cy="2744277"/>
            </a:xfrm>
            <a:custGeom>
              <a:avLst/>
              <a:gdLst>
                <a:gd name="connsiteX0" fmla="*/ 1514475 w 1514475"/>
                <a:gd name="connsiteY0" fmla="*/ 0 h 2744277"/>
                <a:gd name="connsiteX1" fmla="*/ 1514475 w 1514475"/>
                <a:gd name="connsiteY1" fmla="*/ 2744277 h 2744277"/>
                <a:gd name="connsiteX2" fmla="*/ 0 w 1514475"/>
                <a:gd name="connsiteY2" fmla="*/ 2744277 h 2744277"/>
                <a:gd name="connsiteX3" fmla="*/ 1514475 w 1514475"/>
                <a:gd name="connsiteY3" fmla="*/ 0 h 27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2744277">
                  <a:moveTo>
                    <a:pt x="1514475" y="0"/>
                  </a:moveTo>
                  <a:lnTo>
                    <a:pt x="1514475" y="2744277"/>
                  </a:lnTo>
                  <a:lnTo>
                    <a:pt x="0" y="2744277"/>
                  </a:lnTo>
                  <a:lnTo>
                    <a:pt x="1514475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26" name="Freeform 25"/>
            <p:cNvSpPr/>
            <p:nvPr userDrawn="1"/>
          </p:nvSpPr>
          <p:spPr>
            <a:xfrm>
              <a:off x="8786813" y="0"/>
              <a:ext cx="3405187" cy="6858000"/>
            </a:xfrm>
            <a:custGeom>
              <a:avLst/>
              <a:gdLst>
                <a:gd name="connsiteX0" fmla="*/ 0 w 3405187"/>
                <a:gd name="connsiteY0" fmla="*/ 0 h 6858000"/>
                <a:gd name="connsiteX1" fmla="*/ 1722387 w 3405187"/>
                <a:gd name="connsiteY1" fmla="*/ 0 h 6858000"/>
                <a:gd name="connsiteX2" fmla="*/ 3405187 w 3405187"/>
                <a:gd name="connsiteY2" fmla="*/ 3049287 h 6858000"/>
                <a:gd name="connsiteX3" fmla="*/ 3405187 w 3405187"/>
                <a:gd name="connsiteY3" fmla="*/ 3808713 h 6858000"/>
                <a:gd name="connsiteX4" fmla="*/ 1722387 w 3405187"/>
                <a:gd name="connsiteY4" fmla="*/ 6858000 h 6858000"/>
                <a:gd name="connsiteX5" fmla="*/ 0 w 3405187"/>
                <a:gd name="connsiteY5" fmla="*/ 6858000 h 6858000"/>
                <a:gd name="connsiteX6" fmla="*/ 1892351 w 3405187"/>
                <a:gd name="connsiteY6" fmla="*/ 3429000 h 6858000"/>
                <a:gd name="connsiteX7" fmla="*/ 0 w 3405187"/>
                <a:gd name="connsiteY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5187" h="6858000">
                  <a:moveTo>
                    <a:pt x="0" y="0"/>
                  </a:moveTo>
                  <a:lnTo>
                    <a:pt x="1722387" y="0"/>
                  </a:lnTo>
                  <a:lnTo>
                    <a:pt x="3405187" y="3049287"/>
                  </a:lnTo>
                  <a:lnTo>
                    <a:pt x="3405187" y="3808713"/>
                  </a:lnTo>
                  <a:lnTo>
                    <a:pt x="1722387" y="6858000"/>
                  </a:lnTo>
                  <a:lnTo>
                    <a:pt x="0" y="6858000"/>
                  </a:lnTo>
                  <a:lnTo>
                    <a:pt x="1892351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78967" y="5482484"/>
            <a:ext cx="6769955" cy="646331"/>
          </a:xfrm>
          <a:noFill/>
        </p:spPr>
        <p:txBody>
          <a:bodyPr wrap="square" rtlCol="0">
            <a:noAutofit/>
          </a:bodyPr>
          <a:lstStyle>
            <a:lvl1pPr>
              <a:defRPr lang="en-US" sz="1500" b="1" baseline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 dirty="0"/>
              <a:t>Insert Quote </a:t>
            </a:r>
            <a:r>
              <a:rPr lang="en-US"/>
              <a:t>Attribute Here</a:t>
            </a:r>
            <a:br>
              <a:rPr lang="en-US"/>
            </a:b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878966" y="1660364"/>
            <a:ext cx="6769956" cy="3822119"/>
          </a:xfrm>
          <a:noFill/>
        </p:spPr>
        <p:txBody>
          <a:bodyPr wrap="square" rtlCol="0">
            <a:noAutofit/>
          </a:bodyPr>
          <a:lstStyle>
            <a:lvl1pPr marL="0" indent="0">
              <a:buNone/>
              <a:defRPr lang="en-US" sz="21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Insert Quote Here</a:t>
            </a:r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562388" y="1175242"/>
            <a:ext cx="1899085" cy="2008241"/>
            <a:chOff x="701435" y="1875184"/>
            <a:chExt cx="1155881" cy="1222319"/>
          </a:xfrm>
        </p:grpSpPr>
        <p:sp>
          <p:nvSpPr>
            <p:cNvPr id="16" name="Rectangle 15"/>
            <p:cNvSpPr/>
            <p:nvPr/>
          </p:nvSpPr>
          <p:spPr>
            <a:xfrm>
              <a:off x="731520" y="2170454"/>
              <a:ext cx="487680" cy="4876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1435" y="1875184"/>
              <a:ext cx="1155881" cy="1222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450" b="1" dirty="0">
                  <a:solidFill>
                    <a:schemeClr val="bg1"/>
                  </a:solidFill>
                  <a:cs typeface="Raleway ExtraBold"/>
                </a:rPr>
                <a:t>“</a:t>
              </a:r>
              <a:endParaRPr lang="en-US" sz="12450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Rectangle 26"/>
          <p:cNvSpPr/>
          <p:nvPr userDrawn="1"/>
        </p:nvSpPr>
        <p:spPr>
          <a:xfrm>
            <a:off x="9603364" y="4495965"/>
            <a:ext cx="1899085" cy="200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450" b="1">
                <a:solidFill>
                  <a:schemeClr val="bg1"/>
                </a:solidFill>
                <a:cs typeface="Raleway ExtraBold"/>
              </a:rPr>
              <a:t>”</a:t>
            </a:r>
            <a:endParaRPr lang="en-US" sz="124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89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ADSHOT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Hexagon 34"/>
          <p:cNvSpPr/>
          <p:nvPr userDrawn="1"/>
        </p:nvSpPr>
        <p:spPr>
          <a:xfrm>
            <a:off x="382255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0"/>
          </p:nvPr>
        </p:nvSpPr>
        <p:spPr>
          <a:xfrm>
            <a:off x="565273" y="1867643"/>
            <a:ext cx="3267315" cy="281665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0" name="Hexagon 39"/>
          <p:cNvSpPr/>
          <p:nvPr userDrawn="1"/>
        </p:nvSpPr>
        <p:spPr>
          <a:xfrm>
            <a:off x="4294109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4477125" y="1867643"/>
            <a:ext cx="3267315" cy="281665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Hexagon 41"/>
          <p:cNvSpPr/>
          <p:nvPr userDrawn="1"/>
        </p:nvSpPr>
        <p:spPr>
          <a:xfrm>
            <a:off x="8205962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8388979" y="1867643"/>
            <a:ext cx="3267315" cy="281665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82255" y="5186308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294110" y="5186308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8205962" y="5186308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382254" y="5555640"/>
            <a:ext cx="3633351" cy="25853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Job Title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4294109" y="5555640"/>
            <a:ext cx="3633351" cy="25853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Job 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8205962" y="5555640"/>
            <a:ext cx="3633351" cy="258532"/>
          </a:xfrm>
          <a:noFill/>
        </p:spPr>
        <p:txBody>
          <a:bodyPr wrap="square" rtlCol="0">
            <a:sp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Job Title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88055" y="3963961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4397862" y="3963960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8318474" y="3963959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3886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ADSHOT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7987967" y="1259123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312063" y="1146378"/>
            <a:ext cx="9567876" cy="2615724"/>
            <a:chOff x="382255" y="1709868"/>
            <a:chExt cx="11457056" cy="3132200"/>
          </a:xfrm>
        </p:grpSpPr>
        <p:sp>
          <p:nvSpPr>
            <p:cNvPr id="35" name="Hexagon 34"/>
            <p:cNvSpPr/>
            <p:nvPr userDrawn="1"/>
          </p:nvSpPr>
          <p:spPr>
            <a:xfrm>
              <a:off x="382255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Hexagon 39"/>
            <p:cNvSpPr/>
            <p:nvPr userDrawn="1"/>
          </p:nvSpPr>
          <p:spPr>
            <a:xfrm>
              <a:off x="4294108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2" name="Hexagon 41"/>
            <p:cNvSpPr/>
            <p:nvPr userDrawn="1"/>
          </p:nvSpPr>
          <p:spPr>
            <a:xfrm>
              <a:off x="8205961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27" name="Group 26"/>
          <p:cNvGrpSpPr/>
          <p:nvPr userDrawn="1"/>
        </p:nvGrpSpPr>
        <p:grpSpPr>
          <a:xfrm>
            <a:off x="2945473" y="3903601"/>
            <a:ext cx="6301057" cy="2615724"/>
            <a:chOff x="382255" y="1709868"/>
            <a:chExt cx="7545203" cy="3132200"/>
          </a:xfrm>
        </p:grpSpPr>
        <p:sp>
          <p:nvSpPr>
            <p:cNvPr id="28" name="Hexagon 27"/>
            <p:cNvSpPr/>
            <p:nvPr userDrawn="1"/>
          </p:nvSpPr>
          <p:spPr>
            <a:xfrm>
              <a:off x="382255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9" name="Hexagon 28"/>
            <p:cNvSpPr/>
            <p:nvPr userDrawn="1"/>
          </p:nvSpPr>
          <p:spPr>
            <a:xfrm>
              <a:off x="4294108" y="1709868"/>
              <a:ext cx="3633350" cy="3132200"/>
            </a:xfrm>
            <a:prstGeom prst="hexagon">
              <a:avLst>
                <a:gd name="adj" fmla="val 28204"/>
                <a:gd name="vf" fmla="val 115470"/>
              </a:avLst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Picture Placeholder 38"/>
          <p:cNvSpPr>
            <a:spLocks noGrp="1"/>
          </p:cNvSpPr>
          <p:nvPr>
            <p:ph type="pic" sz="quarter" idx="20"/>
          </p:nvPr>
        </p:nvSpPr>
        <p:spPr>
          <a:xfrm>
            <a:off x="4721150" y="1269024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Picture Placeholder 38"/>
          <p:cNvSpPr>
            <a:spLocks noGrp="1"/>
          </p:cNvSpPr>
          <p:nvPr>
            <p:ph type="pic" sz="quarter" idx="21"/>
          </p:nvPr>
        </p:nvSpPr>
        <p:spPr>
          <a:xfrm>
            <a:off x="1454330" y="1259123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7" name="Picture Placeholder 38"/>
          <p:cNvSpPr>
            <a:spLocks noGrp="1"/>
          </p:cNvSpPr>
          <p:nvPr>
            <p:ph type="pic" sz="quarter" idx="22"/>
          </p:nvPr>
        </p:nvSpPr>
        <p:spPr>
          <a:xfrm>
            <a:off x="3087739" y="4026247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8" name="Picture Placeholder 38"/>
          <p:cNvSpPr>
            <a:spLocks noGrp="1"/>
          </p:cNvSpPr>
          <p:nvPr>
            <p:ph type="pic" sz="quarter" idx="23"/>
          </p:nvPr>
        </p:nvSpPr>
        <p:spPr>
          <a:xfrm>
            <a:off x="6354558" y="4026247"/>
            <a:ext cx="2749703" cy="2370432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1501467" y="3072685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4767619" y="3078802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8033247" y="3072685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3130589" y="5848032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6392299" y="5848032"/>
            <a:ext cx="2493116" cy="286232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lIns="0" rIns="0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20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NAME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779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1505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ADSHOT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exagon 39"/>
          <p:cNvSpPr/>
          <p:nvPr userDrawn="1"/>
        </p:nvSpPr>
        <p:spPr>
          <a:xfrm>
            <a:off x="2315410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2479819" y="1851601"/>
            <a:ext cx="3304532" cy="2848736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2" name="Hexagon 41"/>
          <p:cNvSpPr/>
          <p:nvPr userDrawn="1"/>
        </p:nvSpPr>
        <p:spPr>
          <a:xfrm>
            <a:off x="6227263" y="1709868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3" name="Picture Placeholder 38"/>
          <p:cNvSpPr>
            <a:spLocks noGrp="1"/>
          </p:cNvSpPr>
          <p:nvPr>
            <p:ph type="pic" sz="quarter" idx="12"/>
          </p:nvPr>
        </p:nvSpPr>
        <p:spPr>
          <a:xfrm>
            <a:off x="6391673" y="1851601"/>
            <a:ext cx="3304532" cy="2848736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2315411" y="5296036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6227265" y="5296036"/>
            <a:ext cx="3633351" cy="30008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500" b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2315411" y="5665368"/>
            <a:ext cx="3633351" cy="258532"/>
          </a:xfrm>
          <a:noFill/>
        </p:spPr>
        <p:txBody>
          <a:bodyPr wrap="square" rtlCol="0">
            <a:sp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Job Title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6227266" y="5665368"/>
            <a:ext cx="3633351" cy="25853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Job Title</a:t>
            </a:r>
          </a:p>
        </p:txBody>
      </p:sp>
      <p:sp>
        <p:nvSpPr>
          <p:cNvPr id="15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2419798" y="3963959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6339026" y="3963958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6297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/BIO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Hexagon 39"/>
          <p:cNvSpPr/>
          <p:nvPr userDrawn="1"/>
        </p:nvSpPr>
        <p:spPr>
          <a:xfrm>
            <a:off x="1112274" y="1979170"/>
            <a:ext cx="3633351" cy="3132200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1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1276683" y="2120903"/>
            <a:ext cx="3304532" cy="2848736"/>
          </a:xfrm>
          <a:prstGeom prst="hexagon">
            <a:avLst>
              <a:gd name="adj" fmla="val 28350"/>
              <a:gd name="vf" fmla="val 115470"/>
            </a:avLst>
          </a:prstGeo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5245579" y="1979170"/>
            <a:ext cx="5690152" cy="300082"/>
          </a:xfr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en-US" sz="1500" b="1" baseline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Company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245579" y="2348502"/>
            <a:ext cx="5690152" cy="258532"/>
          </a:xfrm>
          <a:noFill/>
        </p:spPr>
        <p:txBody>
          <a:bodyPr wrap="square" rtlCol="0">
            <a:sp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200" b="0" smtClean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Job Title</a:t>
            </a:r>
          </a:p>
        </p:txBody>
      </p:sp>
      <p:sp>
        <p:nvSpPr>
          <p:cNvPr id="11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5245579" y="2923791"/>
            <a:ext cx="5690152" cy="300082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150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1235890" y="4214215"/>
            <a:ext cx="3144519" cy="514115"/>
          </a:xfrm>
          <a:prstGeom prst="parallelogram">
            <a:avLst>
              <a:gd name="adj" fmla="val 56522"/>
            </a:avLst>
          </a:prstGeom>
          <a:solidFill>
            <a:schemeClr val="accent1"/>
          </a:solidFill>
        </p:spPr>
        <p:txBody>
          <a:bodyPr wrap="square" rtlCol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lang="en-US" sz="1350" b="1" smtClean="0">
                <a:solidFill>
                  <a:schemeClr val="accent3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Name Goes Here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612648" y="450359"/>
            <a:ext cx="10505067" cy="685467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lang="en-US" sz="21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9091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Hexagon 25"/>
          <p:cNvSpPr/>
          <p:nvPr userDrawn="1"/>
        </p:nvSpPr>
        <p:spPr>
          <a:xfrm>
            <a:off x="9039733" y="228354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8" name="Title 1"/>
          <p:cNvSpPr>
            <a:spLocks noGrp="1"/>
          </p:cNvSpPr>
          <p:nvPr>
            <p:ph type="title" hasCustomPrompt="1"/>
          </p:nvPr>
        </p:nvSpPr>
        <p:spPr>
          <a:xfrm>
            <a:off x="3097032" y="1831403"/>
            <a:ext cx="5173673" cy="466281"/>
          </a:xfrm>
          <a:noFill/>
        </p:spPr>
        <p:txBody>
          <a:bodyPr wrap="square" rtlCol="0">
            <a:spAutoFit/>
          </a:bodyPr>
          <a:lstStyle>
            <a:lvl1pPr>
              <a:defRPr lang="en-US" sz="2700" b="1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095919" y="3140587"/>
            <a:ext cx="5816115" cy="341632"/>
          </a:xfr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en-US" sz="1800" b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lang="en-US" sz="1350" smtClean="0"/>
            </a:lvl2pPr>
            <a:lvl3pPr>
              <a:defRPr lang="en-US" sz="135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 dirty="0"/>
              <a:t>Text goes here</a:t>
            </a:r>
          </a:p>
        </p:txBody>
      </p:sp>
      <p:sp>
        <p:nvSpPr>
          <p:cNvPr id="56" name="Freeform 55"/>
          <p:cNvSpPr/>
          <p:nvPr userDrawn="1"/>
        </p:nvSpPr>
        <p:spPr>
          <a:xfrm>
            <a:off x="3943206" y="6155924"/>
            <a:ext cx="1635543" cy="721774"/>
          </a:xfrm>
          <a:custGeom>
            <a:avLst/>
            <a:gdLst>
              <a:gd name="connsiteX0" fmla="*/ 62839 w 1635542"/>
              <a:gd name="connsiteY0" fmla="*/ 0 h 721774"/>
              <a:gd name="connsiteX1" fmla="*/ 1228404 w 1635542"/>
              <a:gd name="connsiteY1" fmla="*/ 0 h 721774"/>
              <a:gd name="connsiteX2" fmla="*/ 1635542 w 1635542"/>
              <a:gd name="connsiteY2" fmla="*/ 721774 h 721774"/>
              <a:gd name="connsiteX3" fmla="*/ 0 w 1635542"/>
              <a:gd name="connsiteY3" fmla="*/ 111402 h 721774"/>
              <a:gd name="connsiteX4" fmla="*/ 62839 w 1635542"/>
              <a:gd name="connsiteY4" fmla="*/ 0 h 721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542" h="721774">
                <a:moveTo>
                  <a:pt x="62839" y="0"/>
                </a:moveTo>
                <a:lnTo>
                  <a:pt x="1228404" y="0"/>
                </a:lnTo>
                <a:lnTo>
                  <a:pt x="1635542" y="721774"/>
                </a:lnTo>
                <a:lnTo>
                  <a:pt x="0" y="111402"/>
                </a:lnTo>
                <a:lnTo>
                  <a:pt x="62839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0" name="Freeform 49"/>
          <p:cNvSpPr/>
          <p:nvPr userDrawn="1"/>
        </p:nvSpPr>
        <p:spPr>
          <a:xfrm>
            <a:off x="3589529" y="6267329"/>
            <a:ext cx="1998595" cy="626995"/>
          </a:xfrm>
          <a:custGeom>
            <a:avLst/>
            <a:gdLst>
              <a:gd name="connsiteX0" fmla="*/ 353676 w 1998595"/>
              <a:gd name="connsiteY0" fmla="*/ 0 h 626995"/>
              <a:gd name="connsiteX1" fmla="*/ 1989218 w 1998595"/>
              <a:gd name="connsiteY1" fmla="*/ 610372 h 626995"/>
              <a:gd name="connsiteX2" fmla="*/ 1998595 w 1998595"/>
              <a:gd name="connsiteY2" fmla="*/ 626995 h 626995"/>
              <a:gd name="connsiteX3" fmla="*/ 0 w 1998595"/>
              <a:gd name="connsiteY3" fmla="*/ 626995 h 626995"/>
              <a:gd name="connsiteX4" fmla="*/ 353676 w 1998595"/>
              <a:gd name="connsiteY4" fmla="*/ 0 h 626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98595" h="626995">
                <a:moveTo>
                  <a:pt x="353676" y="0"/>
                </a:moveTo>
                <a:lnTo>
                  <a:pt x="1989218" y="610372"/>
                </a:lnTo>
                <a:lnTo>
                  <a:pt x="1998595" y="626995"/>
                </a:lnTo>
                <a:lnTo>
                  <a:pt x="0" y="626995"/>
                </a:lnTo>
                <a:lnTo>
                  <a:pt x="353676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9" name="Freeform 48"/>
          <p:cNvSpPr/>
          <p:nvPr userDrawn="1"/>
        </p:nvSpPr>
        <p:spPr>
          <a:xfrm>
            <a:off x="-56052" y="6618717"/>
            <a:ext cx="1153071" cy="275604"/>
          </a:xfrm>
          <a:custGeom>
            <a:avLst/>
            <a:gdLst>
              <a:gd name="connsiteX0" fmla="*/ 882726 w 1153070"/>
              <a:gd name="connsiteY0" fmla="*/ 0 h 275604"/>
              <a:gd name="connsiteX1" fmla="*/ 1153070 w 1153070"/>
              <a:gd name="connsiteY1" fmla="*/ 275604 h 275604"/>
              <a:gd name="connsiteX2" fmla="*/ 0 w 1153070"/>
              <a:gd name="connsiteY2" fmla="*/ 275604 h 275604"/>
              <a:gd name="connsiteX3" fmla="*/ 10682 w 1153070"/>
              <a:gd name="connsiteY3" fmla="*/ 234015 h 275604"/>
              <a:gd name="connsiteX4" fmla="*/ 882726 w 1153070"/>
              <a:gd name="connsiteY4" fmla="*/ 0 h 27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3070" h="275604">
                <a:moveTo>
                  <a:pt x="882726" y="0"/>
                </a:moveTo>
                <a:lnTo>
                  <a:pt x="1153070" y="275604"/>
                </a:lnTo>
                <a:lnTo>
                  <a:pt x="0" y="275604"/>
                </a:lnTo>
                <a:lnTo>
                  <a:pt x="10682" y="234015"/>
                </a:lnTo>
                <a:lnTo>
                  <a:pt x="882726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1" name="Freeform 60"/>
          <p:cNvSpPr/>
          <p:nvPr userDrawn="1"/>
        </p:nvSpPr>
        <p:spPr>
          <a:xfrm>
            <a:off x="1378380" y="4898341"/>
            <a:ext cx="3306088" cy="1995981"/>
          </a:xfrm>
          <a:custGeom>
            <a:avLst/>
            <a:gdLst>
              <a:gd name="connsiteX0" fmla="*/ 1361698 w 3306088"/>
              <a:gd name="connsiteY0" fmla="*/ 0 h 1995981"/>
              <a:gd name="connsiteX1" fmla="*/ 3093237 w 3306088"/>
              <a:gd name="connsiteY1" fmla="*/ 646198 h 1995981"/>
              <a:gd name="connsiteX2" fmla="*/ 3306088 w 3306088"/>
              <a:gd name="connsiteY2" fmla="*/ 1995981 h 1995981"/>
              <a:gd name="connsiteX3" fmla="*/ 133879 w 3306088"/>
              <a:gd name="connsiteY3" fmla="*/ 1995981 h 1995981"/>
              <a:gd name="connsiteX4" fmla="*/ 0 w 3306088"/>
              <a:gd name="connsiteY4" fmla="*/ 1146993 h 1995981"/>
              <a:gd name="connsiteX5" fmla="*/ 1361698 w 3306088"/>
              <a:gd name="connsiteY5" fmla="*/ 0 h 1995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06088" h="1995981">
                <a:moveTo>
                  <a:pt x="1361698" y="0"/>
                </a:moveTo>
                <a:lnTo>
                  <a:pt x="3093237" y="646198"/>
                </a:lnTo>
                <a:lnTo>
                  <a:pt x="3306088" y="1995981"/>
                </a:lnTo>
                <a:lnTo>
                  <a:pt x="133879" y="1995981"/>
                </a:lnTo>
                <a:lnTo>
                  <a:pt x="0" y="1146993"/>
                </a:lnTo>
                <a:lnTo>
                  <a:pt x="1361698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4" name="Freeform 63"/>
          <p:cNvSpPr/>
          <p:nvPr userDrawn="1"/>
        </p:nvSpPr>
        <p:spPr>
          <a:xfrm>
            <a:off x="10272968" y="280143"/>
            <a:ext cx="1972099" cy="3415556"/>
          </a:xfrm>
          <a:custGeom>
            <a:avLst/>
            <a:gdLst>
              <a:gd name="connsiteX0" fmla="*/ 963324 w 1972099"/>
              <a:gd name="connsiteY0" fmla="*/ 0 h 3415556"/>
              <a:gd name="connsiteX1" fmla="*/ 1972099 w 1972099"/>
              <a:gd name="connsiteY1" fmla="*/ 0 h 3415556"/>
              <a:gd name="connsiteX2" fmla="*/ 1972099 w 1972099"/>
              <a:gd name="connsiteY2" fmla="*/ 1507549 h 3415556"/>
              <a:gd name="connsiteX3" fmla="*/ 1972099 w 1972099"/>
              <a:gd name="connsiteY3" fmla="*/ 3415556 h 3415556"/>
              <a:gd name="connsiteX4" fmla="*/ 963324 w 1972099"/>
              <a:gd name="connsiteY4" fmla="*/ 3415556 h 3415556"/>
              <a:gd name="connsiteX5" fmla="*/ 0 w 1972099"/>
              <a:gd name="connsiteY5" fmla="*/ 1707778 h 3415556"/>
              <a:gd name="connsiteX6" fmla="*/ 963324 w 1972099"/>
              <a:gd name="connsiteY6" fmla="*/ 0 h 341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72099" h="3415556">
                <a:moveTo>
                  <a:pt x="963324" y="0"/>
                </a:moveTo>
                <a:lnTo>
                  <a:pt x="1972099" y="0"/>
                </a:lnTo>
                <a:lnTo>
                  <a:pt x="1972099" y="1507549"/>
                </a:lnTo>
                <a:lnTo>
                  <a:pt x="1972099" y="3415556"/>
                </a:lnTo>
                <a:lnTo>
                  <a:pt x="963324" y="3415556"/>
                </a:lnTo>
                <a:lnTo>
                  <a:pt x="0" y="1707778"/>
                </a:lnTo>
                <a:lnTo>
                  <a:pt x="963324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8" name="Freeform 67"/>
          <p:cNvSpPr/>
          <p:nvPr userDrawn="1"/>
        </p:nvSpPr>
        <p:spPr>
          <a:xfrm>
            <a:off x="1823100" y="-40822"/>
            <a:ext cx="3143941" cy="1262685"/>
          </a:xfrm>
          <a:custGeom>
            <a:avLst/>
            <a:gdLst>
              <a:gd name="connsiteX0" fmla="*/ 15379 w 3143941"/>
              <a:gd name="connsiteY0" fmla="*/ 0 h 1262685"/>
              <a:gd name="connsiteX1" fmla="*/ 3143941 w 3143941"/>
              <a:gd name="connsiteY1" fmla="*/ 0 h 1262685"/>
              <a:gd name="connsiteX2" fmla="*/ 3116475 w 3143941"/>
              <a:gd name="connsiteY2" fmla="*/ 455852 h 1262685"/>
              <a:gd name="connsiteX3" fmla="*/ 1460643 w 3143941"/>
              <a:gd name="connsiteY3" fmla="*/ 1262685 h 1262685"/>
              <a:gd name="connsiteX4" fmla="*/ 0 w 3143941"/>
              <a:gd name="connsiteY4" fmla="*/ 255242 h 1262685"/>
              <a:gd name="connsiteX5" fmla="*/ 15379 w 3143941"/>
              <a:gd name="connsiteY5" fmla="*/ 0 h 126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43941" h="1262685">
                <a:moveTo>
                  <a:pt x="15379" y="0"/>
                </a:moveTo>
                <a:lnTo>
                  <a:pt x="3143941" y="0"/>
                </a:lnTo>
                <a:lnTo>
                  <a:pt x="3116475" y="455852"/>
                </a:lnTo>
                <a:lnTo>
                  <a:pt x="1460643" y="1262685"/>
                </a:lnTo>
                <a:lnTo>
                  <a:pt x="0" y="255242"/>
                </a:lnTo>
                <a:lnTo>
                  <a:pt x="15379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0" name="Freeform 79"/>
          <p:cNvSpPr/>
          <p:nvPr userDrawn="1"/>
        </p:nvSpPr>
        <p:spPr>
          <a:xfrm>
            <a:off x="2176819" y="-40823"/>
            <a:ext cx="565963" cy="281202"/>
          </a:xfrm>
          <a:custGeom>
            <a:avLst/>
            <a:gdLst>
              <a:gd name="connsiteX0" fmla="*/ 0 w 565963"/>
              <a:gd name="connsiteY0" fmla="*/ 0 h 281202"/>
              <a:gd name="connsiteX1" fmla="*/ 565963 w 565963"/>
              <a:gd name="connsiteY1" fmla="*/ 0 h 281202"/>
              <a:gd name="connsiteX2" fmla="*/ 232123 w 565963"/>
              <a:gd name="connsiteY2" fmla="*/ 281202 h 281202"/>
              <a:gd name="connsiteX3" fmla="*/ 169701 w 565963"/>
              <a:gd name="connsiteY3" fmla="*/ 48985 h 281202"/>
              <a:gd name="connsiteX4" fmla="*/ 0 w 565963"/>
              <a:gd name="connsiteY4" fmla="*/ 0 h 28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5963" h="281202">
                <a:moveTo>
                  <a:pt x="0" y="0"/>
                </a:moveTo>
                <a:lnTo>
                  <a:pt x="565963" y="0"/>
                </a:lnTo>
                <a:lnTo>
                  <a:pt x="232123" y="281202"/>
                </a:lnTo>
                <a:lnTo>
                  <a:pt x="169701" y="48985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9" name="Freeform 78"/>
          <p:cNvSpPr/>
          <p:nvPr userDrawn="1"/>
        </p:nvSpPr>
        <p:spPr>
          <a:xfrm>
            <a:off x="1806634" y="240381"/>
            <a:ext cx="846717" cy="1575175"/>
          </a:xfrm>
          <a:custGeom>
            <a:avLst/>
            <a:gdLst>
              <a:gd name="connsiteX0" fmla="*/ 602308 w 846717"/>
              <a:gd name="connsiteY0" fmla="*/ 0 h 1575175"/>
              <a:gd name="connsiteX1" fmla="*/ 846717 w 846717"/>
              <a:gd name="connsiteY1" fmla="*/ 909224 h 1575175"/>
              <a:gd name="connsiteX2" fmla="*/ 168389 w 846717"/>
              <a:gd name="connsiteY2" fmla="*/ 1575175 h 1575175"/>
              <a:gd name="connsiteX3" fmla="*/ 0 w 846717"/>
              <a:gd name="connsiteY3" fmla="*/ 507340 h 1575175"/>
              <a:gd name="connsiteX4" fmla="*/ 602308 w 846717"/>
              <a:gd name="connsiteY4" fmla="*/ 0 h 1575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6717" h="1575175">
                <a:moveTo>
                  <a:pt x="602308" y="0"/>
                </a:moveTo>
                <a:lnTo>
                  <a:pt x="846717" y="909224"/>
                </a:lnTo>
                <a:lnTo>
                  <a:pt x="168389" y="1575175"/>
                </a:lnTo>
                <a:lnTo>
                  <a:pt x="0" y="507340"/>
                </a:lnTo>
                <a:lnTo>
                  <a:pt x="602308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5" name="Freeform 74"/>
          <p:cNvSpPr/>
          <p:nvPr userDrawn="1"/>
        </p:nvSpPr>
        <p:spPr>
          <a:xfrm>
            <a:off x="335375" y="-40823"/>
            <a:ext cx="2073567" cy="2049997"/>
          </a:xfrm>
          <a:custGeom>
            <a:avLst/>
            <a:gdLst>
              <a:gd name="connsiteX0" fmla="*/ 591555 w 2073567"/>
              <a:gd name="connsiteY0" fmla="*/ 0 h 2049997"/>
              <a:gd name="connsiteX1" fmla="*/ 1841444 w 2073567"/>
              <a:gd name="connsiteY1" fmla="*/ 0 h 2049997"/>
              <a:gd name="connsiteX2" fmla="*/ 2011145 w 2073567"/>
              <a:gd name="connsiteY2" fmla="*/ 48985 h 2049997"/>
              <a:gd name="connsiteX3" fmla="*/ 2073567 w 2073567"/>
              <a:gd name="connsiteY3" fmla="*/ 281202 h 2049997"/>
              <a:gd name="connsiteX4" fmla="*/ 1471259 w 2073567"/>
              <a:gd name="connsiteY4" fmla="*/ 788542 h 2049997"/>
              <a:gd name="connsiteX5" fmla="*/ 1639648 w 2073567"/>
              <a:gd name="connsiteY5" fmla="*/ 1856377 h 2049997"/>
              <a:gd name="connsiteX6" fmla="*/ 1442429 w 2073567"/>
              <a:gd name="connsiteY6" fmla="*/ 2049997 h 2049997"/>
              <a:gd name="connsiteX7" fmla="*/ 306832 w 2073567"/>
              <a:gd name="connsiteY7" fmla="*/ 1722202 h 2049997"/>
              <a:gd name="connsiteX8" fmla="*/ 0 w 2073567"/>
              <a:gd name="connsiteY8" fmla="*/ 580761 h 2049997"/>
              <a:gd name="connsiteX9" fmla="*/ 591555 w 2073567"/>
              <a:gd name="connsiteY9" fmla="*/ 0 h 2049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3567" h="2049997">
                <a:moveTo>
                  <a:pt x="591555" y="0"/>
                </a:moveTo>
                <a:lnTo>
                  <a:pt x="1841444" y="0"/>
                </a:lnTo>
                <a:lnTo>
                  <a:pt x="2011145" y="48985"/>
                </a:lnTo>
                <a:lnTo>
                  <a:pt x="2073567" y="281202"/>
                </a:lnTo>
                <a:lnTo>
                  <a:pt x="1471259" y="788542"/>
                </a:lnTo>
                <a:lnTo>
                  <a:pt x="1639648" y="1856377"/>
                </a:lnTo>
                <a:lnTo>
                  <a:pt x="1442429" y="2049997"/>
                </a:lnTo>
                <a:lnTo>
                  <a:pt x="306832" y="1722202"/>
                </a:lnTo>
                <a:lnTo>
                  <a:pt x="0" y="580761"/>
                </a:lnTo>
                <a:lnTo>
                  <a:pt x="591555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4" name="Freeform 73"/>
          <p:cNvSpPr/>
          <p:nvPr userDrawn="1"/>
        </p:nvSpPr>
        <p:spPr>
          <a:xfrm>
            <a:off x="1975023" y="-40824"/>
            <a:ext cx="9447949" cy="6935144"/>
          </a:xfrm>
          <a:custGeom>
            <a:avLst/>
            <a:gdLst>
              <a:gd name="connsiteX0" fmla="*/ 767759 w 9447949"/>
              <a:gd name="connsiteY0" fmla="*/ 0 h 6935144"/>
              <a:gd name="connsiteX1" fmla="*/ 8757686 w 9447949"/>
              <a:gd name="connsiteY1" fmla="*/ 0 h 6935144"/>
              <a:gd name="connsiteX2" fmla="*/ 9447949 w 9447949"/>
              <a:gd name="connsiteY2" fmla="*/ 4377288 h 6935144"/>
              <a:gd name="connsiteX3" fmla="*/ 6411293 w 9447949"/>
              <a:gd name="connsiteY3" fmla="*/ 6935144 h 6935144"/>
              <a:gd name="connsiteX4" fmla="*/ 3648269 w 9447949"/>
              <a:gd name="connsiteY4" fmla="*/ 6935144 h 6935144"/>
              <a:gd name="connsiteX5" fmla="*/ 3603726 w 9447949"/>
              <a:gd name="connsiteY5" fmla="*/ 6918521 h 6935144"/>
              <a:gd name="connsiteX6" fmla="*/ 3196588 w 9447949"/>
              <a:gd name="connsiteY6" fmla="*/ 6196747 h 6935144"/>
              <a:gd name="connsiteX7" fmla="*/ 2031023 w 9447949"/>
              <a:gd name="connsiteY7" fmla="*/ 6196747 h 6935144"/>
              <a:gd name="connsiteX8" fmla="*/ 1968184 w 9447949"/>
              <a:gd name="connsiteY8" fmla="*/ 6308149 h 6935144"/>
              <a:gd name="connsiteX9" fmla="*/ 622835 w 9447949"/>
              <a:gd name="connsiteY9" fmla="*/ 5806075 h 6935144"/>
              <a:gd name="connsiteX10" fmla="*/ 0 w 9447949"/>
              <a:gd name="connsiteY10" fmla="*/ 1856377 h 6935144"/>
              <a:gd name="connsiteX11" fmla="*/ 678328 w 9447949"/>
              <a:gd name="connsiteY11" fmla="*/ 1190426 h 6935144"/>
              <a:gd name="connsiteX12" fmla="*/ 433919 w 9447949"/>
              <a:gd name="connsiteY12" fmla="*/ 281202 h 6935144"/>
              <a:gd name="connsiteX13" fmla="*/ 767759 w 9447949"/>
              <a:gd name="connsiteY13" fmla="*/ 0 h 693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447949" h="6935144">
                <a:moveTo>
                  <a:pt x="767759" y="0"/>
                </a:moveTo>
                <a:lnTo>
                  <a:pt x="8757686" y="0"/>
                </a:lnTo>
                <a:lnTo>
                  <a:pt x="9447949" y="4377288"/>
                </a:lnTo>
                <a:lnTo>
                  <a:pt x="6411293" y="6935144"/>
                </a:lnTo>
                <a:lnTo>
                  <a:pt x="3648269" y="6935144"/>
                </a:lnTo>
                <a:lnTo>
                  <a:pt x="3603726" y="6918521"/>
                </a:lnTo>
                <a:lnTo>
                  <a:pt x="3196588" y="6196747"/>
                </a:lnTo>
                <a:lnTo>
                  <a:pt x="2031023" y="6196747"/>
                </a:lnTo>
                <a:lnTo>
                  <a:pt x="1968184" y="6308149"/>
                </a:lnTo>
                <a:lnTo>
                  <a:pt x="622835" y="5806075"/>
                </a:lnTo>
                <a:lnTo>
                  <a:pt x="0" y="1856377"/>
                </a:lnTo>
                <a:lnTo>
                  <a:pt x="678328" y="1190426"/>
                </a:lnTo>
                <a:lnTo>
                  <a:pt x="433919" y="281202"/>
                </a:lnTo>
                <a:lnTo>
                  <a:pt x="767759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4" name="Freeform 83"/>
          <p:cNvSpPr/>
          <p:nvPr userDrawn="1"/>
        </p:nvSpPr>
        <p:spPr>
          <a:xfrm>
            <a:off x="-47832" y="935371"/>
            <a:ext cx="1158087" cy="1762178"/>
          </a:xfrm>
          <a:custGeom>
            <a:avLst/>
            <a:gdLst>
              <a:gd name="connsiteX0" fmla="*/ 328041 w 1158086"/>
              <a:gd name="connsiteY0" fmla="*/ 0 h 1762178"/>
              <a:gd name="connsiteX1" fmla="*/ 1100560 w 1158086"/>
              <a:gd name="connsiteY1" fmla="*/ 399663 h 1762178"/>
              <a:gd name="connsiteX2" fmla="*/ 1158086 w 1158086"/>
              <a:gd name="connsiteY2" fmla="*/ 1267537 h 1762178"/>
              <a:gd name="connsiteX3" fmla="*/ 402736 w 1158086"/>
              <a:gd name="connsiteY3" fmla="*/ 1762178 h 1762178"/>
              <a:gd name="connsiteX4" fmla="*/ 0 w 1158086"/>
              <a:gd name="connsiteY4" fmla="*/ 1553823 h 1762178"/>
              <a:gd name="connsiteX5" fmla="*/ 0 w 1158086"/>
              <a:gd name="connsiteY5" fmla="*/ 953052 h 1762178"/>
              <a:gd name="connsiteX6" fmla="*/ 0 w 1158086"/>
              <a:gd name="connsiteY6" fmla="*/ 214818 h 1762178"/>
              <a:gd name="connsiteX7" fmla="*/ 328041 w 1158086"/>
              <a:gd name="connsiteY7" fmla="*/ 0 h 176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58086" h="1762178">
                <a:moveTo>
                  <a:pt x="328041" y="0"/>
                </a:moveTo>
                <a:lnTo>
                  <a:pt x="1100560" y="399663"/>
                </a:lnTo>
                <a:lnTo>
                  <a:pt x="1158086" y="1267537"/>
                </a:lnTo>
                <a:lnTo>
                  <a:pt x="402736" y="1762178"/>
                </a:lnTo>
                <a:lnTo>
                  <a:pt x="0" y="1553823"/>
                </a:lnTo>
                <a:lnTo>
                  <a:pt x="0" y="953052"/>
                </a:lnTo>
                <a:lnTo>
                  <a:pt x="0" y="214818"/>
                </a:lnTo>
                <a:lnTo>
                  <a:pt x="328041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Rectangle 8"/>
          <p:cNvSpPr/>
          <p:nvPr userDrawn="1"/>
        </p:nvSpPr>
        <p:spPr>
          <a:xfrm>
            <a:off x="7959418" y="5606577"/>
            <a:ext cx="4076700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Rectangle 8"/>
          <p:cNvSpPr/>
          <p:nvPr userDrawn="1"/>
        </p:nvSpPr>
        <p:spPr>
          <a:xfrm>
            <a:off x="8115301" y="5606577"/>
            <a:ext cx="4076700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77C293-D5D2-2E4B-B4E8-A2D5B231A9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2255" y="5644590"/>
            <a:ext cx="3094592" cy="61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96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Hexagon 30"/>
          <p:cNvSpPr/>
          <p:nvPr userDrawn="1"/>
        </p:nvSpPr>
        <p:spPr>
          <a:xfrm>
            <a:off x="9559535" y="3294576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2" name="Hexagon 31"/>
          <p:cNvSpPr/>
          <p:nvPr userDrawn="1"/>
        </p:nvSpPr>
        <p:spPr>
          <a:xfrm>
            <a:off x="9559533" y="1060964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3" name="Hexagon 32"/>
          <p:cNvSpPr/>
          <p:nvPr userDrawn="1"/>
        </p:nvSpPr>
        <p:spPr>
          <a:xfrm>
            <a:off x="7606908" y="-41554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4" name="Freeform 33"/>
          <p:cNvSpPr/>
          <p:nvPr userDrawn="1"/>
        </p:nvSpPr>
        <p:spPr>
          <a:xfrm>
            <a:off x="5737184" y="-41554"/>
            <a:ext cx="2283637" cy="931957"/>
          </a:xfrm>
          <a:custGeom>
            <a:avLst/>
            <a:gdLst>
              <a:gd name="connsiteX0" fmla="*/ 0 w 2283637"/>
              <a:gd name="connsiteY0" fmla="*/ 0 h 931957"/>
              <a:gd name="connsiteX1" fmla="*/ 2283637 w 2283637"/>
              <a:gd name="connsiteY1" fmla="*/ 0 h 931957"/>
              <a:gd name="connsiteX2" fmla="*/ 1757939 w 2283637"/>
              <a:gd name="connsiteY2" fmla="*/ 931957 h 931957"/>
              <a:gd name="connsiteX3" fmla="*/ 525698 w 2283637"/>
              <a:gd name="connsiteY3" fmla="*/ 931957 h 931957"/>
              <a:gd name="connsiteX4" fmla="*/ 0 w 2283637"/>
              <a:gd name="connsiteY4" fmla="*/ 0 h 93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3637" h="931957">
                <a:moveTo>
                  <a:pt x="0" y="0"/>
                </a:moveTo>
                <a:lnTo>
                  <a:pt x="2283637" y="0"/>
                </a:lnTo>
                <a:lnTo>
                  <a:pt x="1757939" y="931957"/>
                </a:lnTo>
                <a:lnTo>
                  <a:pt x="525698" y="931957"/>
                </a:ln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5" name="Freeform 34"/>
          <p:cNvSpPr/>
          <p:nvPr userDrawn="1"/>
        </p:nvSpPr>
        <p:spPr>
          <a:xfrm>
            <a:off x="11483584" y="-98706"/>
            <a:ext cx="763013" cy="2067796"/>
          </a:xfrm>
          <a:custGeom>
            <a:avLst/>
            <a:gdLst>
              <a:gd name="connsiteX0" fmla="*/ 583201 w 763013"/>
              <a:gd name="connsiteY0" fmla="*/ 0 h 2067796"/>
              <a:gd name="connsiteX1" fmla="*/ 763013 w 763013"/>
              <a:gd name="connsiteY1" fmla="*/ 0 h 2067796"/>
              <a:gd name="connsiteX2" fmla="*/ 763013 w 763013"/>
              <a:gd name="connsiteY2" fmla="*/ 974967 h 2067796"/>
              <a:gd name="connsiteX3" fmla="*/ 763013 w 763013"/>
              <a:gd name="connsiteY3" fmla="*/ 2067796 h 2067796"/>
              <a:gd name="connsiteX4" fmla="*/ 583201 w 763013"/>
              <a:gd name="connsiteY4" fmla="*/ 2067796 h 2067796"/>
              <a:gd name="connsiteX5" fmla="*/ 0 w 763013"/>
              <a:gd name="connsiteY5" fmla="*/ 1033898 h 2067796"/>
              <a:gd name="connsiteX6" fmla="*/ 583201 w 763013"/>
              <a:gd name="connsiteY6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3013" h="2067796">
                <a:moveTo>
                  <a:pt x="583201" y="0"/>
                </a:moveTo>
                <a:lnTo>
                  <a:pt x="763013" y="0"/>
                </a:lnTo>
                <a:lnTo>
                  <a:pt x="763013" y="974967"/>
                </a:lnTo>
                <a:lnTo>
                  <a:pt x="763013" y="2067796"/>
                </a:lnTo>
                <a:lnTo>
                  <a:pt x="583201" y="2067796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6" name="Freeform 35"/>
          <p:cNvSpPr/>
          <p:nvPr userDrawn="1"/>
        </p:nvSpPr>
        <p:spPr>
          <a:xfrm flipH="1">
            <a:off x="11519729" y="4411382"/>
            <a:ext cx="704355" cy="2067796"/>
          </a:xfrm>
          <a:custGeom>
            <a:avLst/>
            <a:gdLst>
              <a:gd name="connsiteX0" fmla="*/ 121154 w 704355"/>
              <a:gd name="connsiteY0" fmla="*/ 0 h 2067796"/>
              <a:gd name="connsiteX1" fmla="*/ 0 w 704355"/>
              <a:gd name="connsiteY1" fmla="*/ 0 h 2067796"/>
              <a:gd name="connsiteX2" fmla="*/ 0 w 704355"/>
              <a:gd name="connsiteY2" fmla="*/ 1207199 h 2067796"/>
              <a:gd name="connsiteX3" fmla="*/ 0 w 704355"/>
              <a:gd name="connsiteY3" fmla="*/ 2067796 h 2067796"/>
              <a:gd name="connsiteX4" fmla="*/ 121154 w 704355"/>
              <a:gd name="connsiteY4" fmla="*/ 2067796 h 2067796"/>
              <a:gd name="connsiteX5" fmla="*/ 704355 w 704355"/>
              <a:gd name="connsiteY5" fmla="*/ 1033898 h 2067796"/>
              <a:gd name="connsiteX6" fmla="*/ 121154 w 704355"/>
              <a:gd name="connsiteY6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4355" h="2067796">
                <a:moveTo>
                  <a:pt x="121154" y="0"/>
                </a:moveTo>
                <a:lnTo>
                  <a:pt x="0" y="0"/>
                </a:lnTo>
                <a:lnTo>
                  <a:pt x="0" y="1207199"/>
                </a:lnTo>
                <a:lnTo>
                  <a:pt x="0" y="2067796"/>
                </a:lnTo>
                <a:lnTo>
                  <a:pt x="121154" y="2067796"/>
                </a:lnTo>
                <a:lnTo>
                  <a:pt x="704355" y="1033898"/>
                </a:lnTo>
                <a:lnTo>
                  <a:pt x="121154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7" name="Freeform 36"/>
          <p:cNvSpPr/>
          <p:nvPr userDrawn="1"/>
        </p:nvSpPr>
        <p:spPr>
          <a:xfrm flipH="1">
            <a:off x="9559533" y="5528188"/>
            <a:ext cx="2398643" cy="1387408"/>
          </a:xfrm>
          <a:custGeom>
            <a:avLst/>
            <a:gdLst>
              <a:gd name="connsiteX0" fmla="*/ 1815442 w 2398643"/>
              <a:gd name="connsiteY0" fmla="*/ 0 h 1387408"/>
              <a:gd name="connsiteX1" fmla="*/ 583201 w 2398643"/>
              <a:gd name="connsiteY1" fmla="*/ 0 h 1387408"/>
              <a:gd name="connsiteX2" fmla="*/ 0 w 2398643"/>
              <a:gd name="connsiteY2" fmla="*/ 1033898 h 1387408"/>
              <a:gd name="connsiteX3" fmla="*/ 199408 w 2398643"/>
              <a:gd name="connsiteY3" fmla="*/ 1387408 h 1387408"/>
              <a:gd name="connsiteX4" fmla="*/ 2199235 w 2398643"/>
              <a:gd name="connsiteY4" fmla="*/ 1387408 h 1387408"/>
              <a:gd name="connsiteX5" fmla="*/ 2398643 w 2398643"/>
              <a:gd name="connsiteY5" fmla="*/ 1033898 h 1387408"/>
              <a:gd name="connsiteX6" fmla="*/ 1815442 w 2398643"/>
              <a:gd name="connsiteY6" fmla="*/ 0 h 138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8643" h="1387408">
                <a:moveTo>
                  <a:pt x="1815442" y="0"/>
                </a:moveTo>
                <a:lnTo>
                  <a:pt x="583201" y="0"/>
                </a:lnTo>
                <a:lnTo>
                  <a:pt x="0" y="1033898"/>
                </a:lnTo>
                <a:lnTo>
                  <a:pt x="199408" y="1387408"/>
                </a:lnTo>
                <a:lnTo>
                  <a:pt x="2199235" y="1387408"/>
                </a:lnTo>
                <a:lnTo>
                  <a:pt x="2398643" y="1033898"/>
                </a:lnTo>
                <a:lnTo>
                  <a:pt x="1815442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Rectangle 8"/>
          <p:cNvSpPr/>
          <p:nvPr userDrawn="1"/>
        </p:nvSpPr>
        <p:spPr>
          <a:xfrm>
            <a:off x="7959418" y="5606577"/>
            <a:ext cx="4076700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0" name="Rectangle 8"/>
          <p:cNvSpPr/>
          <p:nvPr userDrawn="1"/>
        </p:nvSpPr>
        <p:spPr>
          <a:xfrm>
            <a:off x="8115301" y="5606577"/>
            <a:ext cx="4076700" cy="694944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1319737" y="2080748"/>
            <a:ext cx="5422145" cy="840230"/>
          </a:xfrm>
          <a:noFill/>
        </p:spPr>
        <p:txBody>
          <a:bodyPr wrap="square" rtlCol="0">
            <a:spAutoFit/>
          </a:bodyPr>
          <a:lstStyle>
            <a:lvl1pPr marL="0" indent="0">
              <a:buFont typeface="Arial" charset="0"/>
              <a:buNone/>
              <a:defRPr lang="en-US" sz="5400" b="1" kern="1200" baseline="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lvl="0"/>
            <a:r>
              <a:rPr lang="en-US"/>
              <a:t>Thank you</a:t>
            </a:r>
            <a:endParaRPr lang="en-US" dirty="0"/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319738" y="3076241"/>
            <a:ext cx="5422143" cy="667352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en-US" sz="27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Any Questions?</a:t>
            </a:r>
          </a:p>
        </p:txBody>
      </p:sp>
      <p:sp>
        <p:nvSpPr>
          <p:cNvPr id="29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1319738" y="4253634"/>
            <a:ext cx="5422143" cy="667352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en-US" sz="2700" b="1" kern="1200" dirty="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Contact Us</a:t>
            </a:r>
          </a:p>
        </p:txBody>
      </p:sp>
      <p:sp>
        <p:nvSpPr>
          <p:cNvPr id="30" name="Text Placeholder 27"/>
          <p:cNvSpPr>
            <a:spLocks noGrp="1"/>
          </p:cNvSpPr>
          <p:nvPr>
            <p:ph type="body" sz="quarter" idx="12" hasCustomPrompt="1"/>
          </p:nvPr>
        </p:nvSpPr>
        <p:spPr>
          <a:xfrm>
            <a:off x="1319738" y="4798935"/>
            <a:ext cx="5422143" cy="667352"/>
          </a:xfrm>
        </p:spPr>
        <p:txBody>
          <a:bodyPr>
            <a:noAutofit/>
          </a:bodyPr>
          <a:lstStyle>
            <a:lvl1pPr marL="0" indent="0" algn="l" defTabSz="685800" rtl="0" eaLnBrk="1" latinLnBrk="0" hangingPunct="1">
              <a:buNone/>
              <a:defRPr lang="en-US" sz="2100" kern="1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D7A203C-D68E-6649-ACAE-C32ACF870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2255" y="5644590"/>
            <a:ext cx="3094592" cy="61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498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HOTO/TITL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154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8"/>
          <p:cNvSpPr/>
          <p:nvPr userDrawn="1"/>
        </p:nvSpPr>
        <p:spPr>
          <a:xfrm flipH="1">
            <a:off x="303143" y="4421982"/>
            <a:ext cx="7869307" cy="1536555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Hexagon 8"/>
          <p:cNvSpPr/>
          <p:nvPr userDrawn="1"/>
        </p:nvSpPr>
        <p:spPr>
          <a:xfrm>
            <a:off x="9001953" y="4335976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Hexagon 9"/>
          <p:cNvSpPr/>
          <p:nvPr userDrawn="1"/>
        </p:nvSpPr>
        <p:spPr>
          <a:xfrm>
            <a:off x="9001953" y="2102364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Hexagon 10"/>
          <p:cNvSpPr/>
          <p:nvPr userDrawn="1"/>
        </p:nvSpPr>
        <p:spPr>
          <a:xfrm>
            <a:off x="7049327" y="999846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Hexagon 11"/>
          <p:cNvSpPr/>
          <p:nvPr userDrawn="1"/>
        </p:nvSpPr>
        <p:spPr>
          <a:xfrm>
            <a:off x="8987665" y="-131248"/>
            <a:ext cx="2398643" cy="2067796"/>
          </a:xfrm>
          <a:prstGeom prst="hexagon">
            <a:avLst>
              <a:gd name="adj" fmla="val 28204"/>
              <a:gd name="vf" fmla="val 11547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8"/>
          <p:cNvSpPr/>
          <p:nvPr userDrawn="1"/>
        </p:nvSpPr>
        <p:spPr>
          <a:xfrm flipH="1">
            <a:off x="1" y="4421982"/>
            <a:ext cx="7869307" cy="1536555"/>
          </a:xfrm>
          <a:custGeom>
            <a:avLst/>
            <a:gdLst>
              <a:gd name="connsiteX0" fmla="*/ 0 w 4076700"/>
              <a:gd name="connsiteY0" fmla="*/ 0 h 689719"/>
              <a:gd name="connsiteX1" fmla="*/ 4076700 w 4076700"/>
              <a:gd name="connsiteY1" fmla="*/ 0 h 689719"/>
              <a:gd name="connsiteX2" fmla="*/ 4076700 w 4076700"/>
              <a:gd name="connsiteY2" fmla="*/ 689719 h 689719"/>
              <a:gd name="connsiteX3" fmla="*/ 0 w 4076700"/>
              <a:gd name="connsiteY3" fmla="*/ 689719 h 689719"/>
              <a:gd name="connsiteX4" fmla="*/ 0 w 4076700"/>
              <a:gd name="connsiteY4" fmla="*/ 0 h 689719"/>
              <a:gd name="connsiteX0" fmla="*/ 543415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543415 w 4076700"/>
              <a:gd name="connsiteY4" fmla="*/ 0 h 694944"/>
              <a:gd name="connsiteX0" fmla="*/ 397111 w 4076700"/>
              <a:gd name="connsiteY0" fmla="*/ 0 h 694944"/>
              <a:gd name="connsiteX1" fmla="*/ 4076700 w 4076700"/>
              <a:gd name="connsiteY1" fmla="*/ 5225 h 694944"/>
              <a:gd name="connsiteX2" fmla="*/ 4076700 w 4076700"/>
              <a:gd name="connsiteY2" fmla="*/ 694944 h 694944"/>
              <a:gd name="connsiteX3" fmla="*/ 0 w 4076700"/>
              <a:gd name="connsiteY3" fmla="*/ 694944 h 694944"/>
              <a:gd name="connsiteX4" fmla="*/ 397111 w 4076700"/>
              <a:gd name="connsiteY4" fmla="*/ 0 h 694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76700" h="694944">
                <a:moveTo>
                  <a:pt x="397111" y="0"/>
                </a:moveTo>
                <a:lnTo>
                  <a:pt x="4076700" y="5225"/>
                </a:lnTo>
                <a:lnTo>
                  <a:pt x="4076700" y="694944"/>
                </a:lnTo>
                <a:lnTo>
                  <a:pt x="0" y="694944"/>
                </a:lnTo>
                <a:lnTo>
                  <a:pt x="39711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Freeform 13"/>
          <p:cNvSpPr/>
          <p:nvPr userDrawn="1"/>
        </p:nvSpPr>
        <p:spPr>
          <a:xfrm>
            <a:off x="10926001" y="942694"/>
            <a:ext cx="1298083" cy="2067796"/>
          </a:xfrm>
          <a:custGeom>
            <a:avLst/>
            <a:gdLst>
              <a:gd name="connsiteX0" fmla="*/ 583201 w 1298082"/>
              <a:gd name="connsiteY0" fmla="*/ 0 h 2067796"/>
              <a:gd name="connsiteX1" fmla="*/ 1298082 w 1298082"/>
              <a:gd name="connsiteY1" fmla="*/ 0 h 2067796"/>
              <a:gd name="connsiteX2" fmla="*/ 1298082 w 1298082"/>
              <a:gd name="connsiteY2" fmla="*/ 2067796 h 2067796"/>
              <a:gd name="connsiteX3" fmla="*/ 583201 w 1298082"/>
              <a:gd name="connsiteY3" fmla="*/ 2067796 h 2067796"/>
              <a:gd name="connsiteX4" fmla="*/ 0 w 1298082"/>
              <a:gd name="connsiteY4" fmla="*/ 1033898 h 2067796"/>
              <a:gd name="connsiteX5" fmla="*/ 583201 w 1298082"/>
              <a:gd name="connsiteY5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98082" h="2067796">
                <a:moveTo>
                  <a:pt x="583201" y="0"/>
                </a:moveTo>
                <a:lnTo>
                  <a:pt x="1298082" y="0"/>
                </a:lnTo>
                <a:lnTo>
                  <a:pt x="1298082" y="2067796"/>
                </a:lnTo>
                <a:lnTo>
                  <a:pt x="583201" y="2067796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Freeform 14"/>
          <p:cNvSpPr/>
          <p:nvPr userDrawn="1"/>
        </p:nvSpPr>
        <p:spPr>
          <a:xfrm>
            <a:off x="10954577" y="3263932"/>
            <a:ext cx="1269507" cy="2067796"/>
          </a:xfrm>
          <a:custGeom>
            <a:avLst/>
            <a:gdLst>
              <a:gd name="connsiteX0" fmla="*/ 583201 w 1269506"/>
              <a:gd name="connsiteY0" fmla="*/ 0 h 2067796"/>
              <a:gd name="connsiteX1" fmla="*/ 1269506 w 1269506"/>
              <a:gd name="connsiteY1" fmla="*/ 0 h 2067796"/>
              <a:gd name="connsiteX2" fmla="*/ 1269506 w 1269506"/>
              <a:gd name="connsiteY2" fmla="*/ 2067796 h 2067796"/>
              <a:gd name="connsiteX3" fmla="*/ 583201 w 1269506"/>
              <a:gd name="connsiteY3" fmla="*/ 2067796 h 2067796"/>
              <a:gd name="connsiteX4" fmla="*/ 0 w 1269506"/>
              <a:gd name="connsiteY4" fmla="*/ 1033898 h 2067796"/>
              <a:gd name="connsiteX5" fmla="*/ 583201 w 1269506"/>
              <a:gd name="connsiteY5" fmla="*/ 0 h 2067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9506" h="2067796">
                <a:moveTo>
                  <a:pt x="583201" y="0"/>
                </a:moveTo>
                <a:lnTo>
                  <a:pt x="1269506" y="0"/>
                </a:lnTo>
                <a:lnTo>
                  <a:pt x="1269506" y="2067796"/>
                </a:lnTo>
                <a:lnTo>
                  <a:pt x="583201" y="2067796"/>
                </a:lnTo>
                <a:lnTo>
                  <a:pt x="0" y="1033898"/>
                </a:lnTo>
                <a:lnTo>
                  <a:pt x="583201" y="0"/>
                </a:lnTo>
                <a:close/>
              </a:path>
            </a:pathLst>
          </a:cu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363" y="4690985"/>
            <a:ext cx="6154928" cy="640745"/>
          </a:xfrm>
        </p:spPr>
        <p:txBody>
          <a:bodyPr>
            <a:noAutofit/>
          </a:bodyPr>
          <a:lstStyle>
            <a:lvl1pPr>
              <a:defRPr sz="3300"/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4363" y="5309554"/>
            <a:ext cx="6154928" cy="43538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5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946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ARROWS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Chevron 6"/>
            <p:cNvSpPr/>
            <p:nvPr userDrawn="1"/>
          </p:nvSpPr>
          <p:spPr>
            <a:xfrm>
              <a:off x="614363" y="0"/>
              <a:ext cx="5172075" cy="6858000"/>
            </a:xfrm>
            <a:prstGeom prst="chevron">
              <a:avLst>
                <a:gd name="adj" fmla="val 38122"/>
              </a:avLst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8" name="Chevron 7"/>
            <p:cNvSpPr/>
            <p:nvPr userDrawn="1"/>
          </p:nvSpPr>
          <p:spPr>
            <a:xfrm>
              <a:off x="2114551" y="0"/>
              <a:ext cx="2128838" cy="6858000"/>
            </a:xfrm>
            <a:prstGeom prst="chevron">
              <a:avLst>
                <a:gd name="adj" fmla="val 93827"/>
              </a:avLst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9" name="Triangle 8"/>
            <p:cNvSpPr/>
            <p:nvPr userDrawn="1"/>
          </p:nvSpPr>
          <p:spPr>
            <a:xfrm rot="5400000">
              <a:off x="-1785938" y="2664618"/>
              <a:ext cx="5100640" cy="1528763"/>
            </a:xfrm>
            <a:prstGeom prst="triangle">
              <a:avLst/>
            </a:pr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10677525" y="-1"/>
              <a:ext cx="1514475" cy="2744277"/>
            </a:xfrm>
            <a:custGeom>
              <a:avLst/>
              <a:gdLst>
                <a:gd name="connsiteX0" fmla="*/ 0 w 1514475"/>
                <a:gd name="connsiteY0" fmla="*/ 0 h 2744277"/>
                <a:gd name="connsiteX1" fmla="*/ 1514475 w 1514475"/>
                <a:gd name="connsiteY1" fmla="*/ 0 h 2744277"/>
                <a:gd name="connsiteX2" fmla="*/ 1514475 w 1514475"/>
                <a:gd name="connsiteY2" fmla="*/ 2744277 h 2744277"/>
                <a:gd name="connsiteX3" fmla="*/ 0 w 1514475"/>
                <a:gd name="connsiteY3" fmla="*/ 0 h 27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2744277">
                  <a:moveTo>
                    <a:pt x="0" y="0"/>
                  </a:moveTo>
                  <a:lnTo>
                    <a:pt x="1514475" y="0"/>
                  </a:lnTo>
                  <a:lnTo>
                    <a:pt x="1514475" y="2744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10677525" y="4113722"/>
              <a:ext cx="1514475" cy="2744277"/>
            </a:xfrm>
            <a:custGeom>
              <a:avLst/>
              <a:gdLst>
                <a:gd name="connsiteX0" fmla="*/ 1514475 w 1514475"/>
                <a:gd name="connsiteY0" fmla="*/ 0 h 2744277"/>
                <a:gd name="connsiteX1" fmla="*/ 1514475 w 1514475"/>
                <a:gd name="connsiteY1" fmla="*/ 2744277 h 2744277"/>
                <a:gd name="connsiteX2" fmla="*/ 0 w 1514475"/>
                <a:gd name="connsiteY2" fmla="*/ 2744277 h 2744277"/>
                <a:gd name="connsiteX3" fmla="*/ 1514475 w 1514475"/>
                <a:gd name="connsiteY3" fmla="*/ 0 h 2744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4475" h="2744277">
                  <a:moveTo>
                    <a:pt x="1514475" y="0"/>
                  </a:moveTo>
                  <a:lnTo>
                    <a:pt x="1514475" y="2744277"/>
                  </a:lnTo>
                  <a:lnTo>
                    <a:pt x="0" y="2744277"/>
                  </a:lnTo>
                  <a:lnTo>
                    <a:pt x="1514475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800">
                <a:solidFill>
                  <a:schemeClr val="tx1"/>
                </a:solidFill>
              </a:endParaRPr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8786813" y="0"/>
              <a:ext cx="3405187" cy="6858000"/>
            </a:xfrm>
            <a:custGeom>
              <a:avLst/>
              <a:gdLst>
                <a:gd name="connsiteX0" fmla="*/ 0 w 3405187"/>
                <a:gd name="connsiteY0" fmla="*/ 0 h 6858000"/>
                <a:gd name="connsiteX1" fmla="*/ 1722387 w 3405187"/>
                <a:gd name="connsiteY1" fmla="*/ 0 h 6858000"/>
                <a:gd name="connsiteX2" fmla="*/ 3405187 w 3405187"/>
                <a:gd name="connsiteY2" fmla="*/ 3049287 h 6858000"/>
                <a:gd name="connsiteX3" fmla="*/ 3405187 w 3405187"/>
                <a:gd name="connsiteY3" fmla="*/ 3808713 h 6858000"/>
                <a:gd name="connsiteX4" fmla="*/ 1722387 w 3405187"/>
                <a:gd name="connsiteY4" fmla="*/ 6858000 h 6858000"/>
                <a:gd name="connsiteX5" fmla="*/ 0 w 3405187"/>
                <a:gd name="connsiteY5" fmla="*/ 6858000 h 6858000"/>
                <a:gd name="connsiteX6" fmla="*/ 1892351 w 3405187"/>
                <a:gd name="connsiteY6" fmla="*/ 3429000 h 6858000"/>
                <a:gd name="connsiteX7" fmla="*/ 0 w 3405187"/>
                <a:gd name="connsiteY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5187" h="6858000">
                  <a:moveTo>
                    <a:pt x="0" y="0"/>
                  </a:moveTo>
                  <a:lnTo>
                    <a:pt x="1722387" y="0"/>
                  </a:lnTo>
                  <a:lnTo>
                    <a:pt x="3405187" y="3049287"/>
                  </a:lnTo>
                  <a:lnTo>
                    <a:pt x="3405187" y="3808713"/>
                  </a:lnTo>
                  <a:lnTo>
                    <a:pt x="1722387" y="6858000"/>
                  </a:lnTo>
                  <a:lnTo>
                    <a:pt x="0" y="6858000"/>
                  </a:lnTo>
                  <a:lnTo>
                    <a:pt x="1892351" y="342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schemeClr val="tx1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8368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B7C9A-25F0-634B-9610-C309785BDCD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9ECE-0AA1-F64B-B892-9B3B58709EA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-9526" y="0"/>
            <a:ext cx="12201527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0970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437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048" y="1215483"/>
            <a:ext cx="5615353" cy="4225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215483"/>
            <a:ext cx="5613400" cy="422565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9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1" y="1235113"/>
            <a:ext cx="561763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1001" y="2078658"/>
            <a:ext cx="5617633" cy="33624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35113"/>
            <a:ext cx="56388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78658"/>
            <a:ext cx="5638800" cy="33624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0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2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3768" y="457201"/>
            <a:ext cx="7497233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49"/>
            <a:ext cx="3932767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1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3768" y="457201"/>
            <a:ext cx="7497233" cy="49839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1" y="2274850"/>
            <a:ext cx="3932767" cy="31662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5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3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3600" b="1" kern="1200">
          <a:solidFill>
            <a:srgbClr val="857437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15485"/>
            <a:ext cx="11430000" cy="422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54A5-B4DD-7045-B047-B7DA6D1E70A4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rgbClr val="A7934B"/>
          </a:solidFill>
          <a:latin typeface="Roboto Slab" pitchFamily="2" charset="0"/>
          <a:ea typeface="Roboto Slab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4363" y="501651"/>
            <a:ext cx="10951996" cy="114458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363" y="1761457"/>
            <a:ext cx="1095199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4363" y="64846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2ACB7C9A-25F0-634B-9610-C309785BDCD9}" type="datetimeFigureOut">
              <a:rPr lang="en-US" smtClean="0"/>
              <a:pPr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846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3159" y="64846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BD19ECE-0AA1-F64B-B892-9B3B58709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45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  <p:sldLayoutId id="2147483713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lang="en-US"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95FB-AFDA-C24E-BDC1-87184FFF62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4095" y="852616"/>
            <a:ext cx="8674990" cy="2866311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b="0" dirty="0">
                <a:solidFill>
                  <a:srgbClr val="003057"/>
                </a:solidFill>
                <a:latin typeface="Roboto Slab" pitchFamily="2" charset="0"/>
                <a:ea typeface="Roboto Slab" pitchFamily="2" charset="0"/>
              </a:rPr>
              <a:t>“A Few </a:t>
            </a:r>
            <a:r>
              <a:rPr lang="en-US" dirty="0"/>
              <a:t>L</a:t>
            </a:r>
            <a:r>
              <a:rPr lang="en-US" b="0" dirty="0">
                <a:solidFill>
                  <a:srgbClr val="003057"/>
                </a:solidFill>
                <a:latin typeface="Roboto Slab" pitchFamily="2" charset="0"/>
                <a:ea typeface="Roboto Slab" pitchFamily="2" charset="0"/>
              </a:rPr>
              <a:t>essons on AI and Cybersecurity for Regulatory </a:t>
            </a:r>
            <a:r>
              <a:rPr lang="en-US" dirty="0"/>
              <a:t>A</a:t>
            </a:r>
            <a:r>
              <a:rPr lang="en-US" b="0" dirty="0">
                <a:solidFill>
                  <a:srgbClr val="003057"/>
                </a:solidFill>
                <a:latin typeface="Roboto Slab" pitchFamily="2" charset="0"/>
                <a:ea typeface="Roboto Slab" pitchFamily="2" charset="0"/>
              </a:rPr>
              <a:t>pproaches”</a:t>
            </a:r>
            <a:br>
              <a:rPr lang="en-US" b="0" dirty="0">
                <a:solidFill>
                  <a:srgbClr val="003057"/>
                </a:solidFill>
                <a:latin typeface="Roboto Slab" pitchFamily="2" charset="0"/>
                <a:ea typeface="Roboto Slab" pitchFamily="2" charset="0"/>
              </a:rPr>
            </a:br>
            <a:endParaRPr lang="en-US" dirty="0">
              <a:solidFill>
                <a:srgbClr val="003057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E66134-3B68-CA46-9583-81F439EB8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492" y="3890238"/>
            <a:ext cx="7349152" cy="168486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Peter Swire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JZ Liang Chair, College of Computing, Georgia Tech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Rome Conference on State of AI</a:t>
            </a:r>
            <a:r>
              <a:rPr lang="en-US" sz="2400" dirty="0">
                <a:solidFill>
                  <a:srgbClr val="85743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March 14, 2025</a:t>
            </a:r>
            <a:endParaRPr lang="en-US" sz="2400" dirty="0">
              <a:solidFill>
                <a:srgbClr val="857437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C51113-19EE-C344-A836-6DDBA9EDC948}"/>
              </a:ext>
            </a:extLst>
          </p:cNvPr>
          <p:cNvSpPr txBox="1"/>
          <p:nvPr/>
        </p:nvSpPr>
        <p:spPr>
          <a:xfrm>
            <a:off x="1791730" y="8526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775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E5C722-F84E-8C57-0FA0-54ACEB79E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EU/US data protection for a long time</a:t>
            </a:r>
          </a:p>
          <a:p>
            <a:pPr lvl="1"/>
            <a:r>
              <a:rPr lang="en-US" sz="2200" dirty="0"/>
              <a:t>1998 book: “</a:t>
            </a:r>
            <a:r>
              <a:rPr lang="en-US" sz="2200" b="1" dirty="0"/>
              <a:t>None of Your Business: </a:t>
            </a:r>
            <a:r>
              <a:rPr lang="en-US" sz="2200" dirty="0"/>
              <a:t>World Data Flows, Electronic Commerce, and the European Privacy Directive”</a:t>
            </a:r>
          </a:p>
          <a:p>
            <a:pPr lvl="1"/>
            <a:r>
              <a:rPr lang="en-US" sz="2200" dirty="0"/>
              <a:t>2000 – WH official during </a:t>
            </a:r>
            <a:r>
              <a:rPr lang="en-US" sz="2200" b="1" dirty="0"/>
              <a:t>Safe Harbor </a:t>
            </a:r>
            <a:r>
              <a:rPr lang="en-US" sz="2200" dirty="0"/>
              <a:t>negotiations</a:t>
            </a:r>
          </a:p>
          <a:p>
            <a:r>
              <a:rPr lang="en-US" sz="2200" dirty="0"/>
              <a:t> Today, lead the </a:t>
            </a:r>
            <a:r>
              <a:rPr lang="en-US" sz="2200" b="1" dirty="0"/>
              <a:t>Cross-Border Data Forum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C69783-22B6-C43B-184C-5113FA85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Swire background</a:t>
            </a:r>
          </a:p>
        </p:txBody>
      </p:sp>
    </p:spTree>
    <p:extLst>
      <p:ext uri="{BB962C8B-B14F-4D97-AF65-F5344CB8AC3E}">
        <p14:creationId xmlns:p14="http://schemas.microsoft.com/office/powerpoint/2010/main" val="318543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6C40F7-BF21-D230-4797-878D18A59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dirty="0"/>
              <a:t>This month</a:t>
            </a:r>
          </a:p>
          <a:p>
            <a:pPr lvl="1"/>
            <a:r>
              <a:rPr lang="en-US" sz="2200" dirty="0"/>
              <a:t>3 major global corporations, active in Europe</a:t>
            </a:r>
          </a:p>
          <a:p>
            <a:pPr lvl="1"/>
            <a:r>
              <a:rPr lang="en-US" sz="2200" dirty="0"/>
              <a:t>2 in Fortune 100</a:t>
            </a:r>
          </a:p>
          <a:p>
            <a:pPr lvl="1"/>
            <a:r>
              <a:rPr lang="en-US" sz="2200" dirty="0"/>
              <a:t>Senior Vice President level – </a:t>
            </a:r>
            <a:r>
              <a:rPr lang="en-US" sz="2200" b="1" dirty="0"/>
              <a:t>how to integrate AI/Cybersecurity in their company</a:t>
            </a:r>
          </a:p>
          <a:p>
            <a:pPr lvl="1"/>
            <a:r>
              <a:rPr lang="en-US" sz="2200" b="1" dirty="0"/>
              <a:t>These slides report what they said</a:t>
            </a:r>
          </a:p>
          <a:p>
            <a:r>
              <a:rPr lang="en-US" sz="2200" dirty="0"/>
              <a:t>Cybersecurity for AI</a:t>
            </a:r>
          </a:p>
          <a:p>
            <a:r>
              <a:rPr lang="en-US" sz="2200" dirty="0"/>
              <a:t>AI for cybersecurity</a:t>
            </a:r>
          </a:p>
          <a:p>
            <a:r>
              <a:rPr lang="en-US" sz="2200" dirty="0"/>
              <a:t>How much to test AI before using for cybersecurity?</a:t>
            </a:r>
          </a:p>
          <a:p>
            <a:r>
              <a:rPr lang="en-US" sz="2200" dirty="0"/>
              <a:t>Conclusions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9285EA-AE98-8C23-F7B2-6A9431D91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for My Cybersecurity Class this Month</a:t>
            </a:r>
          </a:p>
        </p:txBody>
      </p:sp>
    </p:spTree>
    <p:extLst>
      <p:ext uri="{BB962C8B-B14F-4D97-AF65-F5344CB8AC3E}">
        <p14:creationId xmlns:p14="http://schemas.microsoft.com/office/powerpoint/2010/main" val="1761620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CC9D2E-3CC9-999D-6A71-B0FFEEDBC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Task – how to defend against att</a:t>
            </a:r>
            <a:r>
              <a:rPr lang="en-US" sz="2200" b="1" dirty="0"/>
              <a:t>acks on AI development</a:t>
            </a:r>
          </a:p>
          <a:p>
            <a:pPr lvl="1"/>
            <a:r>
              <a:rPr lang="en-US" sz="2200" dirty="0"/>
              <a:t>Data and model </a:t>
            </a:r>
            <a:r>
              <a:rPr lang="en-US" sz="2200" b="1" dirty="0"/>
              <a:t>poisoning</a:t>
            </a:r>
            <a:r>
              <a:rPr lang="en-US" sz="2200" dirty="0"/>
              <a:t> risk</a:t>
            </a:r>
          </a:p>
          <a:p>
            <a:pPr lvl="1"/>
            <a:r>
              <a:rPr lang="en-US" sz="2200" b="1" dirty="0"/>
              <a:t>3d party risk is biggest </a:t>
            </a:r>
            <a:r>
              <a:rPr lang="en-US" sz="2200" dirty="0"/>
              <a:t>– libraries, tools, services</a:t>
            </a:r>
          </a:p>
          <a:p>
            <a:r>
              <a:rPr lang="en-US" sz="2200" dirty="0"/>
              <a:t>New paradigm for cybersecurity risks</a:t>
            </a:r>
          </a:p>
          <a:p>
            <a:pPr lvl="1"/>
            <a:r>
              <a:rPr lang="en-US" sz="2200" dirty="0"/>
              <a:t>Before – access controls, limit access to network, cloud service, etc.</a:t>
            </a:r>
          </a:p>
          <a:p>
            <a:pPr lvl="1"/>
            <a:r>
              <a:rPr lang="en-US" sz="2200" dirty="0"/>
              <a:t>For AI:  </a:t>
            </a:r>
          </a:p>
          <a:p>
            <a:pPr lvl="2"/>
            <a:r>
              <a:rPr lang="en-US" sz="2200" dirty="0"/>
              <a:t>Defend this:  data -&gt; model -&gt; output</a:t>
            </a:r>
          </a:p>
          <a:p>
            <a:pPr lvl="2"/>
            <a:r>
              <a:rPr lang="en-US" sz="2200" dirty="0"/>
              <a:t>Different attack surface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313243-7C4D-57AC-BB9A-F61C28A92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Cybersecurity for AI</a:t>
            </a:r>
          </a:p>
        </p:txBody>
      </p:sp>
    </p:spTree>
    <p:extLst>
      <p:ext uri="{BB962C8B-B14F-4D97-AF65-F5344CB8AC3E}">
        <p14:creationId xmlns:p14="http://schemas.microsoft.com/office/powerpoint/2010/main" val="2935897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111556-F3CF-B3E6-5D62-CC84CB320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dirty="0"/>
              <a:t>Phishing and deepfakes</a:t>
            </a:r>
          </a:p>
          <a:p>
            <a:pPr lvl="1"/>
            <a:r>
              <a:rPr lang="en-US" sz="2200" dirty="0"/>
              <a:t>Quantity and quality of fake attacks – much higher</a:t>
            </a:r>
          </a:p>
          <a:p>
            <a:r>
              <a:rPr lang="en-US" sz="2200" b="1" dirty="0"/>
              <a:t>Need automation (AI) to counter</a:t>
            </a:r>
          </a:p>
          <a:p>
            <a:pPr lvl="1"/>
            <a:r>
              <a:rPr lang="en-US" sz="2200" dirty="0"/>
              <a:t>Next generation for anti-spam, anti-phishing</a:t>
            </a:r>
          </a:p>
          <a:p>
            <a:pPr lvl="1"/>
            <a:r>
              <a:rPr lang="en-US" sz="2200" b="1" dirty="0"/>
              <a:t>MUST use AI for defense </a:t>
            </a:r>
            <a:r>
              <a:rPr lang="en-US" sz="2200" dirty="0"/>
              <a:t>given speed and scale of attacks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DBB317-AC4D-705B-91CA-AC7B44BA8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for Cybersecurity</a:t>
            </a:r>
          </a:p>
        </p:txBody>
      </p:sp>
    </p:spTree>
    <p:extLst>
      <p:ext uri="{BB962C8B-B14F-4D97-AF65-F5344CB8AC3E}">
        <p14:creationId xmlns:p14="http://schemas.microsoft.com/office/powerpoint/2010/main" val="1113774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7A6911-E5CA-3D89-A6E6-3AD0F1B6FB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5484"/>
            <a:ext cx="11430000" cy="5325015"/>
          </a:xfrm>
        </p:spPr>
        <p:txBody>
          <a:bodyPr>
            <a:normAutofit/>
          </a:bodyPr>
          <a:lstStyle/>
          <a:p>
            <a:r>
              <a:rPr lang="en-US" sz="2200" b="1" dirty="0"/>
              <a:t>Cybersecurity demands speed</a:t>
            </a:r>
            <a:r>
              <a:rPr lang="en-US" sz="2200" dirty="0"/>
              <a:t>: </a:t>
            </a:r>
          </a:p>
          <a:p>
            <a:pPr lvl="1"/>
            <a:r>
              <a:rPr lang="en-US" sz="2200" dirty="0"/>
              <a:t>Attacks and threats change so fast</a:t>
            </a:r>
          </a:p>
          <a:p>
            <a:pPr lvl="1"/>
            <a:r>
              <a:rPr lang="en-US" sz="2200" dirty="0"/>
              <a:t>To defend the AI models and the organization</a:t>
            </a:r>
          </a:p>
          <a:p>
            <a:pPr lvl="2"/>
            <a:r>
              <a:rPr lang="en-US" sz="2200" dirty="0"/>
              <a:t>Adopt/deploy defenses before fully tested</a:t>
            </a:r>
          </a:p>
          <a:p>
            <a:pPr lvl="2"/>
            <a:r>
              <a:rPr lang="en-US" sz="2200" dirty="0"/>
              <a:t>Iterate/update often </a:t>
            </a:r>
          </a:p>
          <a:p>
            <a:pPr lvl="2"/>
            <a:r>
              <a:rPr lang="en-US" sz="2200" dirty="0"/>
              <a:t>It is riskier if we don’t deploy</a:t>
            </a:r>
          </a:p>
          <a:p>
            <a:r>
              <a:rPr lang="en-US" sz="2200" b="1" dirty="0"/>
              <a:t>Business/competitive pressures demand speed</a:t>
            </a:r>
          </a:p>
          <a:p>
            <a:pPr lvl="1"/>
            <a:r>
              <a:rPr lang="en-US" sz="2200" dirty="0"/>
              <a:t>Business leaders say the company must compete</a:t>
            </a:r>
          </a:p>
          <a:p>
            <a:pPr lvl="1"/>
            <a:r>
              <a:rPr lang="en-US" sz="2200" dirty="0"/>
              <a:t>If not, customers won’t use our services</a:t>
            </a:r>
          </a:p>
          <a:p>
            <a:pPr lvl="1"/>
            <a:r>
              <a:rPr lang="en-US" sz="2200" b="1" dirty="0"/>
              <a:t>If our “good cybersecurity” slows us down</a:t>
            </a:r>
            <a:r>
              <a:rPr lang="en-US" sz="2200" dirty="0"/>
              <a:t>, users will shift to services offering worse cybersecurity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32BD6D-E294-2B2C-0FEC-6F292A35D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How much should we test and get certainty before deploying?</a:t>
            </a:r>
            <a:br>
              <a:rPr lang="en-US" sz="36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43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E639CD-E288-2EE3-A729-214043E5E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These slides summarize </a:t>
            </a:r>
            <a:r>
              <a:rPr lang="en-US" sz="2000" b="1" dirty="0"/>
              <a:t>what AI/cybersecurity business leaders are facing</a:t>
            </a:r>
          </a:p>
          <a:p>
            <a:pPr lvl="1"/>
            <a:r>
              <a:rPr lang="en-US" sz="2000" dirty="0"/>
              <a:t>They try to fix the airplane while it is flying</a:t>
            </a:r>
          </a:p>
          <a:p>
            <a:r>
              <a:rPr lang="en-US" sz="2000" dirty="0"/>
              <a:t>The pressures they face to move quickly</a:t>
            </a:r>
          </a:p>
          <a:p>
            <a:pPr lvl="1"/>
            <a:r>
              <a:rPr lang="en-US" sz="2000" dirty="0"/>
              <a:t>To meet cybersecurity goals</a:t>
            </a:r>
          </a:p>
          <a:p>
            <a:pPr lvl="1"/>
            <a:r>
              <a:rPr lang="en-US" sz="2000" dirty="0"/>
              <a:t>To meet business goals</a:t>
            </a:r>
          </a:p>
          <a:p>
            <a:pPr lvl="1"/>
            <a:r>
              <a:rPr lang="en-US" sz="2000" b="1" dirty="0"/>
              <a:t>They see risks if don’t deploy quickly</a:t>
            </a:r>
          </a:p>
          <a:p>
            <a:r>
              <a:rPr lang="en-US" sz="2000" b="1" dirty="0"/>
              <a:t>Limits of or pressure on ex ante impact analysis</a:t>
            </a:r>
          </a:p>
          <a:p>
            <a:pPr lvl="1"/>
            <a:r>
              <a:rPr lang="en-US" sz="2000" b="1" dirty="0"/>
              <a:t>I don’t know what to recommend for European regulatory approach</a:t>
            </a:r>
          </a:p>
          <a:p>
            <a:pPr lvl="1"/>
            <a:r>
              <a:rPr lang="en-US" sz="2000" b="1" dirty="0"/>
              <a:t>Here, a report on what AI development looks like to leading global technology companies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185633-7327-C423-A836-0A78DF3FC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</p:spTree>
    <p:extLst>
      <p:ext uri="{BB962C8B-B14F-4D97-AF65-F5344CB8AC3E}">
        <p14:creationId xmlns:p14="http://schemas.microsoft.com/office/powerpoint/2010/main" val="378265249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CDE54F6-6007-2848-B683-2C1822FC5485}" vid="{C0D1DEBA-DE5C-9C46-9118-2685038DF7C3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CDE54F6-6007-2848-B683-2C1822FC5485}" vid="{FB47B6FD-F52A-2B42-851E-06D2988544C2}"/>
    </a:ext>
  </a:extLst>
</a:theme>
</file>

<file path=ppt/theme/theme3.xml><?xml version="1.0" encoding="utf-8"?>
<a:theme xmlns:a="http://schemas.openxmlformats.org/drawingml/2006/main" name="Dark Version">
  <a:themeElements>
    <a:clrScheme name="GA Tech">
      <a:dk1>
        <a:srgbClr val="000000"/>
      </a:dk1>
      <a:lt1>
        <a:srgbClr val="FFFFFF"/>
      </a:lt1>
      <a:dk2>
        <a:srgbClr val="335170"/>
      </a:dk2>
      <a:lt2>
        <a:srgbClr val="E5E5E5"/>
      </a:lt2>
      <a:accent1>
        <a:srgbClr val="EEB211"/>
      </a:accent1>
      <a:accent2>
        <a:srgbClr val="F5D376"/>
      </a:accent2>
      <a:accent3>
        <a:srgbClr val="00254C"/>
      </a:accent3>
      <a:accent4>
        <a:srgbClr val="304F70"/>
      </a:accent4>
      <a:accent5>
        <a:srgbClr val="004F9F"/>
      </a:accent5>
      <a:accent6>
        <a:srgbClr val="1879DB"/>
      </a:accent6>
      <a:hlink>
        <a:srgbClr val="545454"/>
      </a:hlink>
      <a:folHlink>
        <a:srgbClr val="7F7F7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heller-template" id="{A588A9F0-A5A6-1347-B6C8-7A09DB9848A4}" vid="{A0B99E76-D62E-1F43-A978-50EFB38BA64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10178</TotalTime>
  <Words>411</Words>
  <Application>Microsoft Office PowerPoint</Application>
  <PresentationFormat>Widescreen</PresentationFormat>
  <Paragraphs>57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Raleway ExtraBold</vt:lpstr>
      <vt:lpstr>Calibri</vt:lpstr>
      <vt:lpstr>Roboto Slab</vt:lpstr>
      <vt:lpstr>Roboto</vt:lpstr>
      <vt:lpstr>Arial</vt:lpstr>
      <vt:lpstr>Custom Design</vt:lpstr>
      <vt:lpstr>1_Custom Design</vt:lpstr>
      <vt:lpstr>Dark Version</vt:lpstr>
      <vt:lpstr>“A Few Lessons on AI and Cybersecurity for Regulatory Approaches” </vt:lpstr>
      <vt:lpstr>Swire background</vt:lpstr>
      <vt:lpstr>Project for My Cybersecurity Class this Month</vt:lpstr>
      <vt:lpstr>Cybersecurity for AI</vt:lpstr>
      <vt:lpstr>AI for Cybersecurity</vt:lpstr>
      <vt:lpstr>How much should we test and get certainty before deploying? </vt:lpstr>
      <vt:lpstr>Concluding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Here</dc:title>
  <dc:creator>Swire, Peter P</dc:creator>
  <cp:lastModifiedBy>Kennedy-Mayo, DeBrae C</cp:lastModifiedBy>
  <cp:revision>334</cp:revision>
  <cp:lastPrinted>2021-11-05T01:22:22Z</cp:lastPrinted>
  <dcterms:created xsi:type="dcterms:W3CDTF">2021-10-17T22:59:31Z</dcterms:created>
  <dcterms:modified xsi:type="dcterms:W3CDTF">2025-03-24T13:52:20Z</dcterms:modified>
</cp:coreProperties>
</file>